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4"/>
  </p:sldMasterIdLst>
  <p:notesMasterIdLst>
    <p:notesMasterId r:id="rId24"/>
  </p:notesMasterIdLst>
  <p:handoutMasterIdLst>
    <p:handoutMasterId r:id="rId25"/>
  </p:handoutMasterIdLst>
  <p:sldIdLst>
    <p:sldId id="397" r:id="rId5"/>
    <p:sldId id="1669" r:id="rId6"/>
    <p:sldId id="382" r:id="rId7"/>
    <p:sldId id="1673" r:id="rId8"/>
    <p:sldId id="1708" r:id="rId9"/>
    <p:sldId id="1702" r:id="rId10"/>
    <p:sldId id="1713" r:id="rId11"/>
    <p:sldId id="1707" r:id="rId12"/>
    <p:sldId id="1703" r:id="rId13"/>
    <p:sldId id="1712" r:id="rId14"/>
    <p:sldId id="1711" r:id="rId15"/>
    <p:sldId id="1710" r:id="rId16"/>
    <p:sldId id="1709" r:id="rId17"/>
    <p:sldId id="1704" r:id="rId18"/>
    <p:sldId id="1701" r:id="rId19"/>
    <p:sldId id="1705" r:id="rId20"/>
    <p:sldId id="1706" r:id="rId21"/>
    <p:sldId id="1633" r:id="rId22"/>
    <p:sldId id="1634" r:id="rId2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C0EFB5-564E-4680-8179-5CE62F8CFF40}">
          <p14:sldIdLst>
            <p14:sldId id="397"/>
            <p14:sldId id="1669"/>
            <p14:sldId id="382"/>
            <p14:sldId id="1673"/>
            <p14:sldId id="1708"/>
            <p14:sldId id="1702"/>
            <p14:sldId id="1713"/>
            <p14:sldId id="1707"/>
            <p14:sldId id="1703"/>
            <p14:sldId id="1712"/>
            <p14:sldId id="1711"/>
            <p14:sldId id="1710"/>
            <p14:sldId id="1709"/>
            <p14:sldId id="1704"/>
            <p14:sldId id="1701"/>
            <p14:sldId id="1705"/>
            <p14:sldId id="1706"/>
            <p14:sldId id="1633"/>
            <p14:sldId id="16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Medeiros" initials="JM" lastIdx="1" clrIdx="0">
    <p:extLst>
      <p:ext uri="{19B8F6BF-5375-455C-9EA6-DF929625EA0E}">
        <p15:presenceInfo xmlns:p15="http://schemas.microsoft.com/office/powerpoint/2012/main" userId="S::Joe.Medeiros@soti.net::5d7c5157-a1d7-45bb-9477-7792be2fab6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781B"/>
    <a:srgbClr val="065A80"/>
    <a:srgbClr val="660185"/>
    <a:srgbClr val="CA06AE"/>
    <a:srgbClr val="FA48E1"/>
    <a:srgbClr val="2C9446"/>
    <a:srgbClr val="EB602F"/>
    <a:srgbClr val="81C24E"/>
    <a:srgbClr val="0E6080"/>
    <a:srgbClr val="7C7C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01" autoAdjust="0"/>
    <p:restoredTop sz="95226" autoAdjust="0"/>
  </p:normalViewPr>
  <p:slideViewPr>
    <p:cSldViewPr snapToGrid="0" showGuides="1">
      <p:cViewPr varScale="1">
        <p:scale>
          <a:sx n="82" d="100"/>
          <a:sy n="82" d="100"/>
        </p:scale>
        <p:origin x="499" y="7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1" d="100"/>
          <a:sy n="121" d="100"/>
        </p:scale>
        <p:origin x="456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warya Ks" userId="58450869-41c6-411a-89d9-6329a1e4a147" providerId="ADAL" clId="{4779AF56-B0F0-47DB-8A85-B702510162A2}"/>
    <pc:docChg chg="undo custSel addSld delSld modSection">
      <pc:chgData name="Aiswarya Ks" userId="58450869-41c6-411a-89d9-6329a1e4a147" providerId="ADAL" clId="{4779AF56-B0F0-47DB-8A85-B702510162A2}" dt="2024-01-28T13:01:59.891" v="1" actId="680"/>
      <pc:docMkLst>
        <pc:docMk/>
      </pc:docMkLst>
      <pc:sldChg chg="new del">
        <pc:chgData name="Aiswarya Ks" userId="58450869-41c6-411a-89d9-6329a1e4a147" providerId="ADAL" clId="{4779AF56-B0F0-47DB-8A85-B702510162A2}" dt="2024-01-28T13:01:59.891" v="1" actId="680"/>
        <pc:sldMkLst>
          <pc:docMk/>
          <pc:sldMk cId="1536629885" sldId="171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latin typeface="Segoe UI Semilight" panose="020B0402040204020203" pitchFamily="34" charset="0"/>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CDDA1CB5-9675-4B9F-B899-C73E86E4DE85}" type="datetimeFigureOut">
              <a:rPr lang="en-US" smtClean="0">
                <a:latin typeface="Segoe UI Semilight" panose="020B0402040204020203" pitchFamily="34" charset="0"/>
              </a:rPr>
              <a:t>1/28/2024</a:t>
            </a:fld>
            <a:endParaRPr lang="en-US" dirty="0">
              <a:latin typeface="Segoe UI Semilight" panose="020B0402040204020203" pitchFamily="34" charset="0"/>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latin typeface="Segoe UI Semilight" panose="020B0402040204020203" pitchFamily="34" charset="0"/>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67F4CA4-EA3D-4036-8485-F9C9BEA9F546}" type="slidenum">
              <a:rPr lang="en-US" smtClean="0">
                <a:latin typeface="Segoe UI Semilight" panose="020B0402040204020203" pitchFamily="34" charset="0"/>
              </a:rPr>
              <a:t>‹#›</a:t>
            </a:fld>
            <a:endParaRPr lang="en-US" dirty="0">
              <a:latin typeface="Segoe UI Semilight" panose="020B0402040204020203" pitchFamily="34" charset="0"/>
            </a:endParaRPr>
          </a:p>
        </p:txBody>
      </p:sp>
    </p:spTree>
    <p:extLst>
      <p:ext uri="{BB962C8B-B14F-4D97-AF65-F5344CB8AC3E}">
        <p14:creationId xmlns:p14="http://schemas.microsoft.com/office/powerpoint/2010/main" val="1132389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Segoe UI Semilight" panose="020B0402040204020203" pitchFamily="34"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atin typeface="Segoe UI Semilight" panose="020B0402040204020203" pitchFamily="34" charset="0"/>
              </a:defRPr>
            </a:lvl1pPr>
          </a:lstStyle>
          <a:p>
            <a:fld id="{CE1D4E89-C77F-49CB-B540-E78DDB36732C}" type="datetimeFigureOut">
              <a:rPr lang="en-US" smtClean="0"/>
              <a:pPr/>
              <a:t>1/28/2024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atin typeface="Segoe UI Semilight" panose="020B0402040204020203" pitchFamily="34"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atin typeface="Segoe UI Semilight" panose="020B0402040204020203" pitchFamily="34" charset="0"/>
              </a:defRPr>
            </a:lvl1pPr>
          </a:lstStyle>
          <a:p>
            <a:fld id="{1151B4BA-6B84-4529-9D98-2CEBB4EB0A51}" type="slidenum">
              <a:rPr lang="en-US" smtClean="0"/>
              <a:pPr/>
              <a:t>‹#›</a:t>
            </a:fld>
            <a:endParaRPr lang="en-US" dirty="0"/>
          </a:p>
        </p:txBody>
      </p:sp>
    </p:spTree>
    <p:extLst>
      <p:ext uri="{BB962C8B-B14F-4D97-AF65-F5344CB8AC3E}">
        <p14:creationId xmlns:p14="http://schemas.microsoft.com/office/powerpoint/2010/main" val="2846565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Semilight" panose="020B0402040204020203" pitchFamily="34" charset="0"/>
        <a:ea typeface="+mn-ea"/>
        <a:cs typeface="+mn-cs"/>
      </a:defRPr>
    </a:lvl1pPr>
    <a:lvl2pPr marL="457200" algn="l" defTabSz="914400" rtl="0" eaLnBrk="1" latinLnBrk="0" hangingPunct="1">
      <a:defRPr sz="1200" kern="1200">
        <a:solidFill>
          <a:schemeClr val="tx1"/>
        </a:solidFill>
        <a:latin typeface="Segoe UI Semilight" panose="020B0402040204020203" pitchFamily="34" charset="0"/>
        <a:ea typeface="+mn-ea"/>
        <a:cs typeface="+mn-cs"/>
      </a:defRPr>
    </a:lvl2pPr>
    <a:lvl3pPr marL="914400" algn="l" defTabSz="914400" rtl="0" eaLnBrk="1" latinLnBrk="0" hangingPunct="1">
      <a:defRPr sz="1200" kern="1200">
        <a:solidFill>
          <a:schemeClr val="tx1"/>
        </a:solidFill>
        <a:latin typeface="Segoe UI Semilight" panose="020B0402040204020203" pitchFamily="34" charset="0"/>
        <a:ea typeface="+mn-ea"/>
        <a:cs typeface="+mn-cs"/>
      </a:defRPr>
    </a:lvl3pPr>
    <a:lvl4pPr marL="1371600" algn="l" defTabSz="914400" rtl="0" eaLnBrk="1" latinLnBrk="0" hangingPunct="1">
      <a:defRPr sz="1200" kern="1200">
        <a:solidFill>
          <a:schemeClr val="tx1"/>
        </a:solidFill>
        <a:latin typeface="Segoe UI Semilight" panose="020B0402040204020203" pitchFamily="34" charset="0"/>
        <a:ea typeface="+mn-ea"/>
        <a:cs typeface="+mn-cs"/>
      </a:defRPr>
    </a:lvl4pPr>
    <a:lvl5pPr marL="1828800" algn="l" defTabSz="914400" rtl="0" eaLnBrk="1" latinLnBrk="0" hangingPunct="1">
      <a:defRPr sz="1200" kern="1200">
        <a:solidFill>
          <a:schemeClr val="tx1"/>
        </a:solidFill>
        <a:latin typeface="Segoe UI Semilight" panose="020B04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1B4BA-6B84-4529-9D98-2CEBB4EB0A51}" type="slidenum">
              <a:rPr lang="en-US" smtClean="0"/>
              <a:pPr/>
              <a:t>1</a:t>
            </a:fld>
            <a:endParaRPr lang="en-US" dirty="0"/>
          </a:p>
        </p:txBody>
      </p:sp>
    </p:spTree>
    <p:extLst>
      <p:ext uri="{BB962C8B-B14F-4D97-AF65-F5344CB8AC3E}">
        <p14:creationId xmlns:p14="http://schemas.microsoft.com/office/powerpoint/2010/main" val="4016715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1B4BA-6B84-4529-9D98-2CEBB4EB0A51}" type="slidenum">
              <a:rPr lang="en-US" smtClean="0"/>
              <a:pPr/>
              <a:t>2</a:t>
            </a:fld>
            <a:endParaRPr lang="en-US"/>
          </a:p>
        </p:txBody>
      </p:sp>
    </p:spTree>
    <p:extLst>
      <p:ext uri="{BB962C8B-B14F-4D97-AF65-F5344CB8AC3E}">
        <p14:creationId xmlns:p14="http://schemas.microsoft.com/office/powerpoint/2010/main" val="1519390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1B4BA-6B84-4529-9D98-2CEBB4EB0A51}" type="slidenum">
              <a:rPr lang="en-US" smtClean="0"/>
              <a:pPr/>
              <a:t>4</a:t>
            </a:fld>
            <a:endParaRPr lang="en-US" dirty="0"/>
          </a:p>
        </p:txBody>
      </p:sp>
    </p:spTree>
    <p:extLst>
      <p:ext uri="{BB962C8B-B14F-4D97-AF65-F5344CB8AC3E}">
        <p14:creationId xmlns:p14="http://schemas.microsoft.com/office/powerpoint/2010/main" val="3279030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1B4BA-6B84-4529-9D98-2CEBB4EB0A51}" type="slidenum">
              <a:rPr lang="en-US" smtClean="0"/>
              <a:pPr/>
              <a:t>5</a:t>
            </a:fld>
            <a:endParaRPr lang="en-US" dirty="0"/>
          </a:p>
        </p:txBody>
      </p:sp>
    </p:spTree>
    <p:extLst>
      <p:ext uri="{BB962C8B-B14F-4D97-AF65-F5344CB8AC3E}">
        <p14:creationId xmlns:p14="http://schemas.microsoft.com/office/powerpoint/2010/main" val="3343825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1B4BA-6B84-4529-9D98-2CEBB4EB0A51}" type="slidenum">
              <a:rPr lang="en-US" smtClean="0"/>
              <a:pPr/>
              <a:t>12</a:t>
            </a:fld>
            <a:endParaRPr lang="en-US" dirty="0"/>
          </a:p>
        </p:txBody>
      </p:sp>
    </p:spTree>
    <p:extLst>
      <p:ext uri="{BB962C8B-B14F-4D97-AF65-F5344CB8AC3E}">
        <p14:creationId xmlns:p14="http://schemas.microsoft.com/office/powerpoint/2010/main" val="32118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1B4BA-6B84-4529-9D98-2CEBB4EB0A51}" type="slidenum">
              <a:rPr lang="en-US" smtClean="0"/>
              <a:pPr/>
              <a:t>13</a:t>
            </a:fld>
            <a:endParaRPr lang="en-US" dirty="0"/>
          </a:p>
        </p:txBody>
      </p:sp>
    </p:spTree>
    <p:extLst>
      <p:ext uri="{BB962C8B-B14F-4D97-AF65-F5344CB8AC3E}">
        <p14:creationId xmlns:p14="http://schemas.microsoft.com/office/powerpoint/2010/main" val="413654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EDC59-7D99-4651-AB51-BB1328F34F38}" type="slidenum">
              <a:rPr lang="en-US" smtClean="0"/>
              <a:t>18</a:t>
            </a:fld>
            <a:endParaRPr lang="en-US"/>
          </a:p>
        </p:txBody>
      </p:sp>
    </p:spTree>
    <p:extLst>
      <p:ext uri="{BB962C8B-B14F-4D97-AF65-F5344CB8AC3E}">
        <p14:creationId xmlns:p14="http://schemas.microsoft.com/office/powerpoint/2010/main" val="3258088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51B4BA-6B84-4529-9D98-2CEBB4EB0A51}" type="slidenum">
              <a:rPr lang="en-US" smtClean="0"/>
              <a:pPr/>
              <a:t>19</a:t>
            </a:fld>
            <a:endParaRPr lang="en-US"/>
          </a:p>
        </p:txBody>
      </p:sp>
    </p:spTree>
    <p:extLst>
      <p:ext uri="{BB962C8B-B14F-4D97-AF65-F5344CB8AC3E}">
        <p14:creationId xmlns:p14="http://schemas.microsoft.com/office/powerpoint/2010/main" val="922512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39EE25-F7E7-4016-91E4-72FC48A597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a:extLst>
              <a:ext uri="{FF2B5EF4-FFF2-40B4-BE49-F238E27FC236}">
                <a16:creationId xmlns:a16="http://schemas.microsoft.com/office/drawing/2014/main" id="{F0133D17-FCBA-4EF8-8BDA-E7817F15A39F}"/>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a:solidFill>
                  <a:schemeClr val="bg2"/>
                </a:solidFill>
                <a:effectLst/>
              </a:rPr>
              <a:t>SOTI Confidential - Only for use under NDA - Do not distribute</a:t>
            </a:r>
            <a:endParaRPr lang="en-US" sz="900">
              <a:solidFill>
                <a:schemeClr val="bg2"/>
              </a:solidFill>
            </a:endParaRPr>
          </a:p>
        </p:txBody>
      </p:sp>
      <p:pic>
        <p:nvPicPr>
          <p:cNvPr id="16" name="Picture 15" descr="A close up of a logo&#10;&#10;Description automatically generated">
            <a:extLst>
              <a:ext uri="{FF2B5EF4-FFF2-40B4-BE49-F238E27FC236}">
                <a16:creationId xmlns:a16="http://schemas.microsoft.com/office/drawing/2014/main" id="{FEDD9B54-6036-4B28-8E8A-FEC26FF7BDF7}"/>
              </a:ext>
            </a:extLst>
          </p:cNvPr>
          <p:cNvPicPr>
            <a:picLocks noChangeAspect="1"/>
          </p:cNvPicPr>
          <p:nvPr userDrawn="1"/>
        </p:nvPicPr>
        <p:blipFill rotWithShape="1">
          <a:blip r:embed="rId3">
            <a:alphaModFix amt="65000"/>
            <a:extLst>
              <a:ext uri="{28A0092B-C50C-407E-A947-70E740481C1C}">
                <a14:useLocalDpi xmlns:a14="http://schemas.microsoft.com/office/drawing/2010/main" val="0"/>
              </a:ext>
            </a:extLst>
          </a:blip>
          <a:srcRect r="36320"/>
          <a:stretch/>
        </p:blipFill>
        <p:spPr>
          <a:xfrm>
            <a:off x="7406907" y="508865"/>
            <a:ext cx="4722955" cy="6049927"/>
          </a:xfrm>
          <a:prstGeom prst="rect">
            <a:avLst/>
          </a:prstGeom>
        </p:spPr>
      </p:pic>
      <p:pic>
        <p:nvPicPr>
          <p:cNvPr id="17" name="Picture 16" descr="A picture containing clock&#10;&#10;Description automatically generated">
            <a:extLst>
              <a:ext uri="{FF2B5EF4-FFF2-40B4-BE49-F238E27FC236}">
                <a16:creationId xmlns:a16="http://schemas.microsoft.com/office/drawing/2014/main" id="{489CE02C-6696-4C86-B98C-3B74A08ACC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0498" y="583384"/>
            <a:ext cx="2105246" cy="573260"/>
          </a:xfrm>
          <a:prstGeom prst="rect">
            <a:avLst/>
          </a:prstGeom>
        </p:spPr>
      </p:pic>
      <p:sp>
        <p:nvSpPr>
          <p:cNvPr id="8" name="Title 1">
            <a:extLst>
              <a:ext uri="{FF2B5EF4-FFF2-40B4-BE49-F238E27FC236}">
                <a16:creationId xmlns:a16="http://schemas.microsoft.com/office/drawing/2014/main" id="{91F0AF57-FCE4-4A75-8D25-4AC4E497A355}"/>
              </a:ext>
            </a:extLst>
          </p:cNvPr>
          <p:cNvSpPr>
            <a:spLocks noGrp="1"/>
          </p:cNvSpPr>
          <p:nvPr>
            <p:ph type="title" hasCustomPrompt="1"/>
          </p:nvPr>
        </p:nvSpPr>
        <p:spPr>
          <a:xfrm>
            <a:off x="356251" y="1608192"/>
            <a:ext cx="5821912" cy="2252608"/>
          </a:xfrm>
          <a:prstGeom prst="rect">
            <a:avLst/>
          </a:prstGeom>
        </p:spPr>
        <p:txBody>
          <a:bodyPr>
            <a:noAutofit/>
          </a:bodyPr>
          <a:lstStyle>
            <a:lvl1pPr>
              <a:lnSpc>
                <a:spcPct val="100000"/>
              </a:lnSpc>
              <a:defRPr lang="en-CA" sz="4800" kern="1200" cap="all" baseline="0" dirty="0">
                <a:solidFill>
                  <a:schemeClr val="bg2"/>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spTree>
    <p:extLst>
      <p:ext uri="{BB962C8B-B14F-4D97-AF65-F5344CB8AC3E}">
        <p14:creationId xmlns:p14="http://schemas.microsoft.com/office/powerpoint/2010/main" val="1865649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spTree>
      <p:nvGrpSpPr>
        <p:cNvPr id="1" name=""/>
        <p:cNvGrpSpPr/>
        <p:nvPr/>
      </p:nvGrpSpPr>
      <p:grpSpPr>
        <a:xfrm>
          <a:off x="0" y="0"/>
          <a:ext cx="0" cy="0"/>
          <a:chOff x="0" y="0"/>
          <a:chExt cx="0" cy="0"/>
        </a:xfrm>
      </p:grpSpPr>
      <p:pic>
        <p:nvPicPr>
          <p:cNvPr id="3" name="Picture 2" descr="A picture containing toy, man, riding, snow&#10;&#10;Description automatically generated">
            <a:extLst>
              <a:ext uri="{FF2B5EF4-FFF2-40B4-BE49-F238E27FC236}">
                <a16:creationId xmlns:a16="http://schemas.microsoft.com/office/drawing/2014/main" id="{A958DD7C-0C94-47DE-96FD-B5AC0BB9D2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11965" y="0"/>
            <a:ext cx="10880035" cy="6858000"/>
          </a:xfrm>
          <a:prstGeom prst="rect">
            <a:avLst/>
          </a:prstGeom>
        </p:spPr>
      </p:pic>
      <p:sp>
        <p:nvSpPr>
          <p:cNvPr id="10" name="Rectangle 9"/>
          <p:cNvSpPr/>
          <p:nvPr userDrawn="1"/>
        </p:nvSpPr>
        <p:spPr>
          <a:xfrm rot="10800000">
            <a:off x="-7" y="0"/>
            <a:ext cx="11879256" cy="6858000"/>
          </a:xfrm>
          <a:prstGeom prst="rect">
            <a:avLst/>
          </a:prstGeom>
          <a:gradFill>
            <a:gsLst>
              <a:gs pos="0">
                <a:schemeClr val="accent1">
                  <a:lumMod val="5000"/>
                  <a:lumOff val="95000"/>
                  <a:alpha val="0"/>
                </a:schemeClr>
              </a:gs>
              <a:gs pos="71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4" name="Title 1">
            <a:extLst>
              <a:ext uri="{FF2B5EF4-FFF2-40B4-BE49-F238E27FC236}">
                <a16:creationId xmlns:a16="http://schemas.microsoft.com/office/drawing/2014/main" id="{2ABB0E7D-61AA-4868-BDCD-404956C75E84}"/>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7E590920-E3FE-49A8-9FFF-955823AA95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760191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2F0D4EA0-D3B4-4B8D-BD0F-57282BACC0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763C5E9-1E6C-4C7A-9B5B-E235DDC40A13}"/>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8" name="Rectangle 7">
            <a:extLst>
              <a:ext uri="{FF2B5EF4-FFF2-40B4-BE49-F238E27FC236}">
                <a16:creationId xmlns:a16="http://schemas.microsoft.com/office/drawing/2014/main" id="{5AEC5DE3-06DB-44F1-BE23-6239D7E959AD}"/>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0584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pic>
        <p:nvPicPr>
          <p:cNvPr id="14" name="Picture 13" descr="A close up of a map&#10;&#10;Description automatically generated">
            <a:extLst>
              <a:ext uri="{FF2B5EF4-FFF2-40B4-BE49-F238E27FC236}">
                <a16:creationId xmlns:a16="http://schemas.microsoft.com/office/drawing/2014/main" id="{7E990533-0208-4127-AFE3-E29E2BE14B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03E813D4-A2E9-422B-B520-68A92D63037A}"/>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itle 1">
            <a:extLst>
              <a:ext uri="{FF2B5EF4-FFF2-40B4-BE49-F238E27FC236}">
                <a16:creationId xmlns:a16="http://schemas.microsoft.com/office/drawing/2014/main" id="{DB2613F2-F0F3-4A6A-BC8F-4B0D743EAFD0}"/>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7" name="Picture 16">
            <a:extLst>
              <a:ext uri="{FF2B5EF4-FFF2-40B4-BE49-F238E27FC236}">
                <a16:creationId xmlns:a16="http://schemas.microsoft.com/office/drawing/2014/main" id="{7E60BD22-BF2A-451D-AA4E-6AED55862EB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8" name="Rectangle 17">
            <a:extLst>
              <a:ext uri="{FF2B5EF4-FFF2-40B4-BE49-F238E27FC236}">
                <a16:creationId xmlns:a16="http://schemas.microsoft.com/office/drawing/2014/main" id="{E3016081-A2A8-4E3E-B62D-02B0E9D1B956}"/>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p:cNvSpPr>
            <a:spLocks noGrp="1"/>
          </p:cNvSpPr>
          <p:nvPr>
            <p:ph type="ctrTitle" hasCustomPrompt="1"/>
          </p:nvPr>
        </p:nvSpPr>
        <p:spPr>
          <a:xfrm>
            <a:off x="340944" y="476134"/>
            <a:ext cx="11572633"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ea typeface="Segoe UI Black" panose="020B0A02040204020203" pitchFamily="34" charset="0"/>
                <a:cs typeface="Segoe UI Semilight" panose="020B0402040204020203" pitchFamily="34" charset="0"/>
              </a:defRPr>
            </a:lvl1pPr>
          </a:lstStyle>
          <a:p>
            <a:r>
              <a:rPr lang="en-US" dirty="0"/>
              <a:t>Headline Title Here</a:t>
            </a:r>
            <a:endParaRPr lang="en-CA" dirty="0"/>
          </a:p>
        </p:txBody>
      </p:sp>
      <p:sp>
        <p:nvSpPr>
          <p:cNvPr id="12" name="Subtitle 2"/>
          <p:cNvSpPr>
            <a:spLocks noGrp="1"/>
          </p:cNvSpPr>
          <p:nvPr>
            <p:ph type="subTitle" idx="1" hasCustomPrompt="1"/>
          </p:nvPr>
        </p:nvSpPr>
        <p:spPr>
          <a:xfrm>
            <a:off x="340945" y="1316183"/>
            <a:ext cx="11572632" cy="523084"/>
          </a:xfrm>
          <a:prstGeom prst="rect">
            <a:avLst/>
          </a:prstGeom>
        </p:spPr>
        <p:txBody>
          <a:bodyPr/>
          <a:lstStyle>
            <a:lvl1pPr marL="0" indent="0" algn="l">
              <a:buNone/>
              <a:defRPr sz="2400">
                <a:solidFill>
                  <a:srgbClr val="4CBAE7"/>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13" name="Content Placeholder 2"/>
          <p:cNvSpPr>
            <a:spLocks noGrp="1"/>
          </p:cNvSpPr>
          <p:nvPr>
            <p:ph idx="10" hasCustomPrompt="1"/>
          </p:nvPr>
        </p:nvSpPr>
        <p:spPr>
          <a:xfrm>
            <a:off x="340945" y="1976585"/>
            <a:ext cx="5159375" cy="4134069"/>
          </a:xfrm>
          <a:prstGeom prst="rect">
            <a:avLst/>
          </a:prstGeom>
        </p:spPr>
        <p:txBody>
          <a:bodyPr>
            <a:normAutofit/>
          </a:bodyPr>
          <a:lstStyle>
            <a:lvl1pPr marL="0" indent="0">
              <a:lnSpc>
                <a:spcPct val="120000"/>
              </a:lnSpc>
              <a:buClr>
                <a:srgbClr val="57A0D3"/>
              </a:buClr>
              <a:buFontTx/>
              <a:buNone/>
              <a:defRPr sz="20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2pPr>
            <a:lvl3pPr marL="9144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3pPr>
            <a:lvl4pPr marL="13716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4pPr>
            <a:lvl5pPr marL="1828800" indent="0">
              <a:lnSpc>
                <a:spcPct val="120000"/>
              </a:lnSpc>
              <a:buClr>
                <a:srgbClr val="34526E"/>
              </a:buClr>
              <a:buFontTx/>
              <a:buNone/>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8" name="Content Placeholder 2"/>
          <p:cNvSpPr>
            <a:spLocks noGrp="1"/>
          </p:cNvSpPr>
          <p:nvPr>
            <p:ph idx="11" hasCustomPrompt="1"/>
          </p:nvPr>
        </p:nvSpPr>
        <p:spPr>
          <a:xfrm>
            <a:off x="5706208" y="1976586"/>
            <a:ext cx="6207369" cy="3993392"/>
          </a:xfrm>
          <a:prstGeom prst="rect">
            <a:avLst/>
          </a:prstGeom>
        </p:spPr>
        <p:txBody>
          <a:bodyPr>
            <a:normAutofit/>
          </a:bodyPr>
          <a:lstStyle>
            <a:lvl1pPr marL="0" indent="0">
              <a:lnSpc>
                <a:spcPct val="120000"/>
              </a:lnSpc>
              <a:buClr>
                <a:srgbClr val="57A0D3"/>
              </a:buClr>
              <a:buFontTx/>
              <a:buNone/>
              <a:defRPr sz="18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9" name="Title 1"/>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Tree>
    <p:extLst>
      <p:ext uri="{BB962C8B-B14F-4D97-AF65-F5344CB8AC3E}">
        <p14:creationId xmlns:p14="http://schemas.microsoft.com/office/powerpoint/2010/main" val="1398230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ED348FF4-33A3-4A0B-B3E3-EAD2732EF6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1081D92B-A11D-41A2-A734-0F72683592E3}"/>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itle 1">
            <a:extLst>
              <a:ext uri="{FF2B5EF4-FFF2-40B4-BE49-F238E27FC236}">
                <a16:creationId xmlns:a16="http://schemas.microsoft.com/office/drawing/2014/main" id="{9A0C4FAD-E7E6-4086-B831-02FEED9B9EF0}"/>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5" name="Picture 14">
            <a:extLst>
              <a:ext uri="{FF2B5EF4-FFF2-40B4-BE49-F238E27FC236}">
                <a16:creationId xmlns:a16="http://schemas.microsoft.com/office/drawing/2014/main" id="{70780F64-5A00-42C7-B8F5-059DA9A985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6" name="Rectangle 15">
            <a:extLst>
              <a:ext uri="{FF2B5EF4-FFF2-40B4-BE49-F238E27FC236}">
                <a16:creationId xmlns:a16="http://schemas.microsoft.com/office/drawing/2014/main" id="{174C2EE8-8DC7-4762-8D9F-BCC6D3F3FC1F}"/>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p:cNvSpPr>
            <a:spLocks noGrp="1"/>
          </p:cNvSpPr>
          <p:nvPr>
            <p:ph type="ctrTitle" hasCustomPrompt="1"/>
          </p:nvPr>
        </p:nvSpPr>
        <p:spPr>
          <a:xfrm>
            <a:off x="346073" y="476134"/>
            <a:ext cx="11567503"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light" panose="020B0402040204020203" pitchFamily="34" charset="0"/>
              </a:defRPr>
            </a:lvl1pPr>
          </a:lstStyle>
          <a:p>
            <a:r>
              <a:rPr lang="en-US" dirty="0"/>
              <a:t>Headline Title Here</a:t>
            </a:r>
            <a:endParaRPr lang="en-CA" dirty="0"/>
          </a:p>
        </p:txBody>
      </p:sp>
      <p:sp>
        <p:nvSpPr>
          <p:cNvPr id="12" name="Subtitle 2"/>
          <p:cNvSpPr>
            <a:spLocks noGrp="1"/>
          </p:cNvSpPr>
          <p:nvPr>
            <p:ph type="subTitle" idx="1" hasCustomPrompt="1"/>
          </p:nvPr>
        </p:nvSpPr>
        <p:spPr>
          <a:xfrm>
            <a:off x="346074" y="1316183"/>
            <a:ext cx="11567502" cy="523084"/>
          </a:xfrm>
          <a:prstGeom prst="rect">
            <a:avLst/>
          </a:prstGeom>
        </p:spPr>
        <p:txBody>
          <a:bodyPr/>
          <a:lstStyle>
            <a:lvl1pPr marL="0" indent="0" algn="l">
              <a:buNone/>
              <a:defRPr sz="2400">
                <a:solidFill>
                  <a:srgbClr val="81C24E"/>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13" name="Content Placeholder 2"/>
          <p:cNvSpPr>
            <a:spLocks noGrp="1"/>
          </p:cNvSpPr>
          <p:nvPr>
            <p:ph idx="10" hasCustomPrompt="1"/>
          </p:nvPr>
        </p:nvSpPr>
        <p:spPr>
          <a:xfrm>
            <a:off x="346073" y="1976584"/>
            <a:ext cx="11567503" cy="3900341"/>
          </a:xfrm>
          <a:prstGeom prst="rect">
            <a:avLst/>
          </a:prstGeom>
        </p:spPr>
        <p:txBody>
          <a:bodyPr>
            <a:normAutofit/>
          </a:bodyPr>
          <a:lstStyle>
            <a:lvl1pPr marL="0" indent="0">
              <a:lnSpc>
                <a:spcPct val="120000"/>
              </a:lnSpc>
              <a:buClr>
                <a:srgbClr val="57A0D3"/>
              </a:buClr>
              <a:buFontTx/>
              <a:buNone/>
              <a:defRPr sz="2000" baseline="0">
                <a:solidFill>
                  <a:srgbClr val="62656A"/>
                </a:solidFill>
                <a:latin typeface="Segoe UI Semilight" panose="020B0402040204020203" pitchFamily="34" charset="0"/>
                <a:cs typeface="Segoe UI Semilight" panose="020B04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7" name="Title 1">
            <a:extLst>
              <a:ext uri="{FF2B5EF4-FFF2-40B4-BE49-F238E27FC236}">
                <a16:creationId xmlns:a16="http://schemas.microsoft.com/office/drawing/2014/main" id="{E6746A52-C5D4-494F-A1DE-D916B033918C}"/>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1386562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18" name="Picture 17" descr="A close up of a map&#10;&#10;Description automatically generated">
            <a:extLst>
              <a:ext uri="{FF2B5EF4-FFF2-40B4-BE49-F238E27FC236}">
                <a16:creationId xmlns:a16="http://schemas.microsoft.com/office/drawing/2014/main" id="{2ADAE820-4DEE-445B-B7D3-15ABA487C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87C4B6FF-3BD1-4FD0-A659-09BE181EF0B8}"/>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itle 1">
            <a:extLst>
              <a:ext uri="{FF2B5EF4-FFF2-40B4-BE49-F238E27FC236}">
                <a16:creationId xmlns:a16="http://schemas.microsoft.com/office/drawing/2014/main" id="{80B880B0-462E-4750-A7A3-639CE88F8C48}"/>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21" name="Picture 20">
            <a:extLst>
              <a:ext uri="{FF2B5EF4-FFF2-40B4-BE49-F238E27FC236}">
                <a16:creationId xmlns:a16="http://schemas.microsoft.com/office/drawing/2014/main" id="{DAB8AA0A-1A01-430C-AAD7-2826360B726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22" name="Rectangle 21">
            <a:extLst>
              <a:ext uri="{FF2B5EF4-FFF2-40B4-BE49-F238E27FC236}">
                <a16:creationId xmlns:a16="http://schemas.microsoft.com/office/drawing/2014/main" id="{6EEAE260-0C16-4343-B940-423DB4B78FF1}"/>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ctrTitle" hasCustomPrompt="1"/>
          </p:nvPr>
        </p:nvSpPr>
        <p:spPr>
          <a:xfrm>
            <a:off x="346725" y="476578"/>
            <a:ext cx="11566851"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light" panose="020B0402040204020203" pitchFamily="34" charset="0"/>
              </a:defRPr>
            </a:lvl1pPr>
          </a:lstStyle>
          <a:p>
            <a:r>
              <a:rPr lang="en-US" dirty="0"/>
              <a:t>Headline Title Here</a:t>
            </a:r>
            <a:endParaRPr lang="en-CA" dirty="0"/>
          </a:p>
        </p:txBody>
      </p:sp>
      <p:sp>
        <p:nvSpPr>
          <p:cNvPr id="3" name="Subtitle 2"/>
          <p:cNvSpPr>
            <a:spLocks noGrp="1"/>
          </p:cNvSpPr>
          <p:nvPr>
            <p:ph type="subTitle" idx="1" hasCustomPrompt="1"/>
          </p:nvPr>
        </p:nvSpPr>
        <p:spPr>
          <a:xfrm>
            <a:off x="346725" y="1316627"/>
            <a:ext cx="11566851" cy="523084"/>
          </a:xfrm>
          <a:prstGeom prst="rect">
            <a:avLst/>
          </a:prstGeom>
        </p:spPr>
        <p:txBody>
          <a:bodyPr/>
          <a:lstStyle>
            <a:lvl1pPr marL="0" indent="0" algn="l">
              <a:buNone/>
              <a:defRPr sz="2400">
                <a:solidFill>
                  <a:srgbClr val="FF6B57"/>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6" name="Content Placeholder 2"/>
          <p:cNvSpPr>
            <a:spLocks noGrp="1"/>
          </p:cNvSpPr>
          <p:nvPr>
            <p:ph idx="10"/>
          </p:nvPr>
        </p:nvSpPr>
        <p:spPr>
          <a:xfrm>
            <a:off x="346728" y="1977028"/>
            <a:ext cx="3496732" cy="3350949"/>
          </a:xfrm>
          <a:prstGeom prst="rect">
            <a:avLst/>
          </a:prstGeom>
        </p:spPr>
        <p:txBody>
          <a:bodyPr>
            <a:normAutofit/>
          </a:bodyPr>
          <a:lstStyle>
            <a:lvl1pPr marL="0" indent="0">
              <a:lnSpc>
                <a:spcPct val="100000"/>
              </a:lnSpc>
              <a:buClr>
                <a:srgbClr val="57A0D3"/>
              </a:buClr>
              <a:buNone/>
              <a:defRPr sz="2000">
                <a:solidFill>
                  <a:srgbClr val="62656A"/>
                </a:solidFill>
                <a:latin typeface="Segoe UI Semilight" panose="020B0402040204020203" pitchFamily="34" charset="0"/>
                <a:cs typeface="Segoe UI Semilight" panose="020B0402040204020203" pitchFamily="34" charset="0"/>
              </a:defRPr>
            </a:lvl1pPr>
            <a:lvl2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2pPr>
            <a:lvl3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3pPr>
            <a:lvl4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4pPr>
            <a:lvl5pPr>
              <a:lnSpc>
                <a:spcPct val="100000"/>
              </a:lnSpc>
              <a:buClr>
                <a:schemeClr val="accent2"/>
              </a:buClr>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5" name="Content Placeholder 2"/>
          <p:cNvSpPr>
            <a:spLocks noGrp="1"/>
          </p:cNvSpPr>
          <p:nvPr>
            <p:ph idx="11"/>
          </p:nvPr>
        </p:nvSpPr>
        <p:spPr>
          <a:xfrm>
            <a:off x="4031193" y="1977028"/>
            <a:ext cx="3496732" cy="3350949"/>
          </a:xfrm>
          <a:prstGeom prst="rect">
            <a:avLst/>
          </a:prstGeom>
        </p:spPr>
        <p:txBody>
          <a:bodyPr>
            <a:normAutofit/>
          </a:bodyPr>
          <a:lstStyle>
            <a:lvl1pPr marL="0" indent="0">
              <a:lnSpc>
                <a:spcPct val="100000"/>
              </a:lnSpc>
              <a:buClr>
                <a:srgbClr val="57A0D3"/>
              </a:buClr>
              <a:buNone/>
              <a:defRPr sz="2000">
                <a:solidFill>
                  <a:srgbClr val="62656A"/>
                </a:solidFill>
                <a:latin typeface="Segoe UI Semilight" panose="020B0402040204020203" pitchFamily="34" charset="0"/>
                <a:cs typeface="Segoe UI Semilight" panose="020B0402040204020203" pitchFamily="34" charset="0"/>
              </a:defRPr>
            </a:lvl1pPr>
            <a:lvl2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2pPr>
            <a:lvl3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3pPr>
            <a:lvl4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4pPr>
            <a:lvl5pPr>
              <a:lnSpc>
                <a:spcPct val="100000"/>
              </a:lnSpc>
              <a:buClr>
                <a:srgbClr val="EB602F"/>
              </a:buClr>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6" name="Content Placeholder 2"/>
          <p:cNvSpPr>
            <a:spLocks noGrp="1"/>
          </p:cNvSpPr>
          <p:nvPr>
            <p:ph idx="12"/>
          </p:nvPr>
        </p:nvSpPr>
        <p:spPr>
          <a:xfrm>
            <a:off x="7697259" y="1977028"/>
            <a:ext cx="4216317" cy="3350949"/>
          </a:xfrm>
          <a:prstGeom prst="rect">
            <a:avLst/>
          </a:prstGeom>
        </p:spPr>
        <p:txBody>
          <a:bodyPr>
            <a:normAutofit/>
          </a:bodyPr>
          <a:lstStyle>
            <a:lvl1pPr marL="0" indent="0">
              <a:lnSpc>
                <a:spcPct val="100000"/>
              </a:lnSpc>
              <a:buClr>
                <a:srgbClr val="57A0D3"/>
              </a:buClr>
              <a:buNone/>
              <a:defRPr sz="2000">
                <a:solidFill>
                  <a:srgbClr val="62656A"/>
                </a:solidFill>
                <a:latin typeface="Segoe UI Semilight" panose="020B0402040204020203" pitchFamily="34" charset="0"/>
                <a:cs typeface="Segoe UI Semilight" panose="020B0402040204020203" pitchFamily="34" charset="0"/>
              </a:defRPr>
            </a:lvl1pPr>
            <a:lvl2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2pPr>
            <a:lvl3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3pPr>
            <a:lvl4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4pPr>
            <a:lvl5pPr>
              <a:lnSpc>
                <a:spcPct val="100000"/>
              </a:lnSpc>
              <a:buClr>
                <a:srgbClr val="FF6B57"/>
              </a:buClr>
              <a:defRPr sz="2000">
                <a:solidFill>
                  <a:srgbClr val="62656A"/>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0" name="Title 1">
            <a:extLst>
              <a:ext uri="{FF2B5EF4-FFF2-40B4-BE49-F238E27FC236}">
                <a16:creationId xmlns:a16="http://schemas.microsoft.com/office/drawing/2014/main" id="{A60380ED-7F26-4D72-8006-53BEE2D2F4C5}"/>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2941415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EFE59FFF-0522-46DD-B0C8-239703FFCF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23B0BEC-9380-4F88-A335-D05DB0ECB237}"/>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itle 1">
            <a:extLst>
              <a:ext uri="{FF2B5EF4-FFF2-40B4-BE49-F238E27FC236}">
                <a16:creationId xmlns:a16="http://schemas.microsoft.com/office/drawing/2014/main" id="{7FE66922-32CB-4EFD-943A-9B8FD6666B58}"/>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5" name="Picture 14">
            <a:extLst>
              <a:ext uri="{FF2B5EF4-FFF2-40B4-BE49-F238E27FC236}">
                <a16:creationId xmlns:a16="http://schemas.microsoft.com/office/drawing/2014/main" id="{83DCDF7C-7B0A-427C-BB1D-2B3E3B901B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6" name="Rectangle 15">
            <a:extLst>
              <a:ext uri="{FF2B5EF4-FFF2-40B4-BE49-F238E27FC236}">
                <a16:creationId xmlns:a16="http://schemas.microsoft.com/office/drawing/2014/main" id="{22B96B9B-998C-49C7-AA88-9128B7C8B83F}"/>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p:cNvSpPr>
            <a:spLocks noGrp="1"/>
          </p:cNvSpPr>
          <p:nvPr>
            <p:ph type="ctrTitle" hasCustomPrompt="1"/>
          </p:nvPr>
        </p:nvSpPr>
        <p:spPr>
          <a:xfrm>
            <a:off x="346725" y="476134"/>
            <a:ext cx="8121000"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bold" panose="020B0702040204020203" pitchFamily="34" charset="0"/>
              </a:defRPr>
            </a:lvl1pPr>
          </a:lstStyle>
          <a:p>
            <a:r>
              <a:rPr lang="en-US" dirty="0"/>
              <a:t>Headline Title Here</a:t>
            </a:r>
            <a:endParaRPr lang="en-CA" dirty="0"/>
          </a:p>
        </p:txBody>
      </p:sp>
      <p:sp>
        <p:nvSpPr>
          <p:cNvPr id="12" name="Subtitle 2"/>
          <p:cNvSpPr>
            <a:spLocks noGrp="1"/>
          </p:cNvSpPr>
          <p:nvPr>
            <p:ph type="subTitle" idx="1" hasCustomPrompt="1"/>
          </p:nvPr>
        </p:nvSpPr>
        <p:spPr>
          <a:xfrm>
            <a:off x="346727" y="1316183"/>
            <a:ext cx="8120998" cy="523084"/>
          </a:xfrm>
          <a:prstGeom prst="rect">
            <a:avLst/>
          </a:prstGeom>
        </p:spPr>
        <p:txBody>
          <a:bodyPr/>
          <a:lstStyle>
            <a:lvl1pPr marL="0" indent="0" algn="l">
              <a:buNone/>
              <a:defRPr sz="2400">
                <a:solidFill>
                  <a:srgbClr val="00ADEF"/>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13" name="Content Placeholder 2"/>
          <p:cNvSpPr>
            <a:spLocks noGrp="1"/>
          </p:cNvSpPr>
          <p:nvPr>
            <p:ph idx="10" hasCustomPrompt="1"/>
          </p:nvPr>
        </p:nvSpPr>
        <p:spPr>
          <a:xfrm>
            <a:off x="346727" y="1976585"/>
            <a:ext cx="8120998" cy="4010978"/>
          </a:xfrm>
          <a:prstGeom prst="rect">
            <a:avLst/>
          </a:prstGeom>
        </p:spPr>
        <p:txBody>
          <a:bodyPr>
            <a:normAutofit/>
          </a:bodyPr>
          <a:lstStyle>
            <a:lvl1pPr marL="0" indent="0">
              <a:lnSpc>
                <a:spcPct val="120000"/>
              </a:lnSpc>
              <a:buClr>
                <a:srgbClr val="57A0D3"/>
              </a:buClr>
              <a:buFontTx/>
              <a:buNone/>
              <a:defRPr sz="2000" baseline="0">
                <a:solidFill>
                  <a:srgbClr val="62656A"/>
                </a:solidFill>
                <a:latin typeface="Segoe UI Semilight" panose="020B0402040204020203" pitchFamily="34" charset="0"/>
                <a:cs typeface="Segoe UI" panose="020B05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7" name="Title 1">
            <a:extLst>
              <a:ext uri="{FF2B5EF4-FFF2-40B4-BE49-F238E27FC236}">
                <a16:creationId xmlns:a16="http://schemas.microsoft.com/office/drawing/2014/main" id="{9E446219-3F5C-43EE-9D9D-DDE5DA66D4E1}"/>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94550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pic>
        <p:nvPicPr>
          <p:cNvPr id="28" name="Picture 27" descr="A close up of a map&#10;&#10;Description automatically generated">
            <a:extLst>
              <a:ext uri="{FF2B5EF4-FFF2-40B4-BE49-F238E27FC236}">
                <a16:creationId xmlns:a16="http://schemas.microsoft.com/office/drawing/2014/main" id="{5941ED7C-9ECE-4CB0-81FC-7D1178F400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Rectangle 28">
            <a:extLst>
              <a:ext uri="{FF2B5EF4-FFF2-40B4-BE49-F238E27FC236}">
                <a16:creationId xmlns:a16="http://schemas.microsoft.com/office/drawing/2014/main" id="{160A6C8B-66CD-4DC7-9642-09BFF03474DC}"/>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itle 1">
            <a:extLst>
              <a:ext uri="{FF2B5EF4-FFF2-40B4-BE49-F238E27FC236}">
                <a16:creationId xmlns:a16="http://schemas.microsoft.com/office/drawing/2014/main" id="{F4898245-7112-4F2F-9199-C083F639605D}"/>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31" name="Picture 30">
            <a:extLst>
              <a:ext uri="{FF2B5EF4-FFF2-40B4-BE49-F238E27FC236}">
                <a16:creationId xmlns:a16="http://schemas.microsoft.com/office/drawing/2014/main" id="{CC313A58-A278-4623-B8A6-8337D65513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32" name="Rectangle 31">
            <a:extLst>
              <a:ext uri="{FF2B5EF4-FFF2-40B4-BE49-F238E27FC236}">
                <a16:creationId xmlns:a16="http://schemas.microsoft.com/office/drawing/2014/main" id="{44D3B898-4B2A-4FE3-8939-AAA72290CA8E}"/>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p:cNvSpPr/>
          <p:nvPr userDrawn="1"/>
        </p:nvSpPr>
        <p:spPr>
          <a:xfrm>
            <a:off x="456722" y="1571106"/>
            <a:ext cx="3660470" cy="1943773"/>
          </a:xfrm>
          <a:prstGeom prst="rect">
            <a:avLst/>
          </a:prstGeom>
          <a:solidFill>
            <a:srgbClr val="4CB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4216335" y="1571106"/>
            <a:ext cx="3660470" cy="1943773"/>
          </a:xfrm>
          <a:prstGeom prst="rect">
            <a:avLst/>
          </a:prstGeom>
          <a:solidFill>
            <a:srgbClr val="1F7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7984262" y="1571106"/>
            <a:ext cx="3660470" cy="1943773"/>
          </a:xfrm>
          <a:prstGeom prst="rect">
            <a:avLst/>
          </a:prstGeom>
          <a:solidFill>
            <a:srgbClr val="EA5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56722" y="3632662"/>
            <a:ext cx="3660470" cy="1943773"/>
          </a:xfrm>
          <a:prstGeom prst="rect">
            <a:avLst/>
          </a:prstGeom>
          <a:solidFill>
            <a:srgbClr val="F5A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4216335" y="3632662"/>
            <a:ext cx="3660470" cy="1943773"/>
          </a:xfrm>
          <a:prstGeom prst="rect">
            <a:avLst/>
          </a:prstGeom>
          <a:solidFill>
            <a:srgbClr val="B0D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7984262" y="3632662"/>
            <a:ext cx="3660470" cy="1943773"/>
          </a:xfrm>
          <a:prstGeom prst="rect">
            <a:avLst/>
          </a:prstGeom>
          <a:solidFill>
            <a:srgbClr val="EB6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idx="11" hasCustomPrompt="1"/>
          </p:nvPr>
        </p:nvSpPr>
        <p:spPr>
          <a:xfrm>
            <a:off x="562585" y="1709186"/>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3" name="Content Placeholder 2"/>
          <p:cNvSpPr>
            <a:spLocks noGrp="1"/>
          </p:cNvSpPr>
          <p:nvPr>
            <p:ph idx="12" hasCustomPrompt="1"/>
          </p:nvPr>
        </p:nvSpPr>
        <p:spPr>
          <a:xfrm>
            <a:off x="8090125" y="1709186"/>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4" name="Content Placeholder 2"/>
          <p:cNvSpPr>
            <a:spLocks noGrp="1"/>
          </p:cNvSpPr>
          <p:nvPr>
            <p:ph idx="13" hasCustomPrompt="1"/>
          </p:nvPr>
        </p:nvSpPr>
        <p:spPr>
          <a:xfrm>
            <a:off x="4320353" y="3763344"/>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16" name="Title 1"/>
          <p:cNvSpPr>
            <a:spLocks noGrp="1"/>
          </p:cNvSpPr>
          <p:nvPr>
            <p:ph type="ctrTitle" hasCustomPrompt="1"/>
          </p:nvPr>
        </p:nvSpPr>
        <p:spPr>
          <a:xfrm>
            <a:off x="346073" y="476134"/>
            <a:ext cx="8121651"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bold" panose="020B0702040204020203" pitchFamily="34" charset="0"/>
              </a:defRPr>
            </a:lvl1pPr>
          </a:lstStyle>
          <a:p>
            <a:r>
              <a:rPr lang="en-US" dirty="0"/>
              <a:t>Headline Title Here</a:t>
            </a:r>
            <a:endParaRPr lang="en-CA" dirty="0"/>
          </a:p>
        </p:txBody>
      </p:sp>
      <p:sp>
        <p:nvSpPr>
          <p:cNvPr id="17" name="Content Placeholder 2"/>
          <p:cNvSpPr>
            <a:spLocks noGrp="1"/>
          </p:cNvSpPr>
          <p:nvPr>
            <p:ph idx="14" hasCustomPrompt="1"/>
          </p:nvPr>
        </p:nvSpPr>
        <p:spPr>
          <a:xfrm>
            <a:off x="562585" y="3763344"/>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2" name="Content Placeholder 2"/>
          <p:cNvSpPr>
            <a:spLocks noGrp="1"/>
          </p:cNvSpPr>
          <p:nvPr>
            <p:ph idx="15" hasCustomPrompt="1"/>
          </p:nvPr>
        </p:nvSpPr>
        <p:spPr>
          <a:xfrm>
            <a:off x="4320353" y="1729472"/>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5" name="Content Placeholder 2"/>
          <p:cNvSpPr>
            <a:spLocks noGrp="1"/>
          </p:cNvSpPr>
          <p:nvPr>
            <p:ph idx="16" hasCustomPrompt="1"/>
          </p:nvPr>
        </p:nvSpPr>
        <p:spPr>
          <a:xfrm>
            <a:off x="8090125" y="3763344"/>
            <a:ext cx="3448743" cy="1682408"/>
          </a:xfrm>
          <a:prstGeom prst="rect">
            <a:avLst/>
          </a:prstGeom>
        </p:spPr>
        <p:txBody>
          <a:bodyPr>
            <a:normAutofit/>
          </a:bodyPr>
          <a:lstStyle>
            <a:lvl1pPr marL="0" indent="0">
              <a:lnSpc>
                <a:spcPct val="120000"/>
              </a:lnSpc>
              <a:buClr>
                <a:srgbClr val="57A0D3"/>
              </a:buClr>
              <a:buFontTx/>
              <a:buNone/>
              <a:defRPr sz="18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27" name="Title 1">
            <a:extLst>
              <a:ext uri="{FF2B5EF4-FFF2-40B4-BE49-F238E27FC236}">
                <a16:creationId xmlns:a16="http://schemas.microsoft.com/office/drawing/2014/main" id="{94A79C27-D704-49E9-9050-A87B28A96246}"/>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2878889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pic>
        <p:nvPicPr>
          <p:cNvPr id="20" name="Picture 19" descr="A close up of a map&#10;&#10;Description automatically generated">
            <a:extLst>
              <a:ext uri="{FF2B5EF4-FFF2-40B4-BE49-F238E27FC236}">
                <a16:creationId xmlns:a16="http://schemas.microsoft.com/office/drawing/2014/main" id="{B09D268F-D628-493E-881E-B605039AE3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83A240E-7BDD-455D-962A-27FC877BABC5}"/>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itle 1">
            <a:extLst>
              <a:ext uri="{FF2B5EF4-FFF2-40B4-BE49-F238E27FC236}">
                <a16:creationId xmlns:a16="http://schemas.microsoft.com/office/drawing/2014/main" id="{056E6C2A-063F-4D94-83EA-D084BB11B2DB}"/>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24" name="Picture 23">
            <a:extLst>
              <a:ext uri="{FF2B5EF4-FFF2-40B4-BE49-F238E27FC236}">
                <a16:creationId xmlns:a16="http://schemas.microsoft.com/office/drawing/2014/main" id="{1FE91FB3-4BD6-497A-8698-2755173E1C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34" name="Rectangle 33">
            <a:extLst>
              <a:ext uri="{FF2B5EF4-FFF2-40B4-BE49-F238E27FC236}">
                <a16:creationId xmlns:a16="http://schemas.microsoft.com/office/drawing/2014/main" id="{DA0D6FDB-DC93-42EA-868B-FC1ECDA8D677}"/>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itle 1"/>
          <p:cNvSpPr>
            <a:spLocks noGrp="1"/>
          </p:cNvSpPr>
          <p:nvPr>
            <p:ph type="ctrTitle" hasCustomPrompt="1"/>
          </p:nvPr>
        </p:nvSpPr>
        <p:spPr>
          <a:xfrm>
            <a:off x="346073" y="476134"/>
            <a:ext cx="8121651" cy="732896"/>
          </a:xfrm>
          <a:prstGeom prst="rect">
            <a:avLst/>
          </a:prstGeom>
        </p:spPr>
        <p:txBody>
          <a:bodyPr anchor="b">
            <a:normAutofit/>
          </a:bodyPr>
          <a:lstStyle>
            <a:lvl1pPr algn="l">
              <a:defRPr sz="4000" cap="all" baseline="0">
                <a:solidFill>
                  <a:schemeClr val="bg2"/>
                </a:solidFill>
                <a:latin typeface="Segoe UI Black" panose="020B0A02040204020203" pitchFamily="34" charset="0"/>
                <a:cs typeface="Segoe UI Semibold" panose="020B0702040204020203" pitchFamily="34" charset="0"/>
              </a:defRPr>
            </a:lvl1pPr>
          </a:lstStyle>
          <a:p>
            <a:r>
              <a:rPr lang="en-US" dirty="0"/>
              <a:t>Headline Title Here</a:t>
            </a:r>
            <a:endParaRPr lang="en-CA" dirty="0"/>
          </a:p>
        </p:txBody>
      </p:sp>
      <p:sp>
        <p:nvSpPr>
          <p:cNvPr id="14" name="Subtitle 2"/>
          <p:cNvSpPr>
            <a:spLocks noGrp="1"/>
          </p:cNvSpPr>
          <p:nvPr>
            <p:ph type="subTitle" idx="1" hasCustomPrompt="1"/>
          </p:nvPr>
        </p:nvSpPr>
        <p:spPr>
          <a:xfrm>
            <a:off x="346074" y="1316183"/>
            <a:ext cx="8121650" cy="523084"/>
          </a:xfrm>
          <a:prstGeom prst="rect">
            <a:avLst/>
          </a:prstGeom>
        </p:spPr>
        <p:txBody>
          <a:bodyPr/>
          <a:lstStyle>
            <a:lvl1pPr marL="0" indent="0" algn="l">
              <a:buNone/>
              <a:defRPr sz="2400">
                <a:solidFill>
                  <a:schemeClr val="accent1"/>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a:t>
            </a:r>
            <a:endParaRPr lang="en-CA" dirty="0"/>
          </a:p>
        </p:txBody>
      </p:sp>
      <p:sp>
        <p:nvSpPr>
          <p:cNvPr id="2" name="Oval 1"/>
          <p:cNvSpPr/>
          <p:nvPr userDrawn="1"/>
        </p:nvSpPr>
        <p:spPr>
          <a:xfrm>
            <a:off x="356250" y="2093720"/>
            <a:ext cx="2680503" cy="2680503"/>
          </a:xfrm>
          <a:prstGeom prst="ellipse">
            <a:avLst/>
          </a:prstGeom>
          <a:solidFill>
            <a:srgbClr val="00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3228788" y="2093720"/>
            <a:ext cx="2680503" cy="2680503"/>
          </a:xfrm>
          <a:prstGeom prst="ellipse">
            <a:avLst/>
          </a:prstGeom>
          <a:solidFill>
            <a:srgbClr val="81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userDrawn="1"/>
        </p:nvSpPr>
        <p:spPr>
          <a:xfrm>
            <a:off x="6101326" y="2093720"/>
            <a:ext cx="2680503" cy="2680503"/>
          </a:xfrm>
          <a:prstGeom prst="ellipse">
            <a:avLst/>
          </a:prstGeom>
          <a:solidFill>
            <a:srgbClr val="EA5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userDrawn="1"/>
        </p:nvSpPr>
        <p:spPr>
          <a:xfrm>
            <a:off x="8973864" y="2093720"/>
            <a:ext cx="2680503" cy="2680503"/>
          </a:xfrm>
          <a:prstGeom prst="ellipse">
            <a:avLst/>
          </a:prstGeom>
          <a:solidFill>
            <a:srgbClr val="F5A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p:cNvSpPr>
            <a:spLocks noGrp="1"/>
          </p:cNvSpPr>
          <p:nvPr>
            <p:ph idx="11" hasCustomPrompt="1"/>
          </p:nvPr>
        </p:nvSpPr>
        <p:spPr>
          <a:xfrm>
            <a:off x="747224"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7" name="Content Placeholder 2"/>
          <p:cNvSpPr>
            <a:spLocks noGrp="1"/>
          </p:cNvSpPr>
          <p:nvPr>
            <p:ph idx="12" hasCustomPrompt="1"/>
          </p:nvPr>
        </p:nvSpPr>
        <p:spPr>
          <a:xfrm>
            <a:off x="3627436"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8" name="Content Placeholder 2"/>
          <p:cNvSpPr>
            <a:spLocks noGrp="1"/>
          </p:cNvSpPr>
          <p:nvPr>
            <p:ph idx="13" hasCustomPrompt="1"/>
          </p:nvPr>
        </p:nvSpPr>
        <p:spPr>
          <a:xfrm>
            <a:off x="6505135"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29" name="Content Placeholder 2"/>
          <p:cNvSpPr>
            <a:spLocks noGrp="1"/>
          </p:cNvSpPr>
          <p:nvPr>
            <p:ph idx="14" hasCustomPrompt="1"/>
          </p:nvPr>
        </p:nvSpPr>
        <p:spPr>
          <a:xfrm>
            <a:off x="9377673" y="2632378"/>
            <a:ext cx="1872884" cy="1763776"/>
          </a:xfrm>
          <a:prstGeom prst="rect">
            <a:avLst/>
          </a:prstGeom>
        </p:spPr>
        <p:txBody>
          <a:bodyPr>
            <a:noAutofit/>
          </a:bodyPr>
          <a:lstStyle>
            <a:lvl1pPr marL="0" indent="0" algn="ctr">
              <a:lnSpc>
                <a:spcPct val="120000"/>
              </a:lnSpc>
              <a:buClr>
                <a:srgbClr val="57A0D3"/>
              </a:buClr>
              <a:buFontTx/>
              <a:buNone/>
              <a:defRPr sz="1600" baseline="0">
                <a:solidFill>
                  <a:schemeClr val="bg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Insert table, chart, smart graphic, picture, online picture or video from the icons below</a:t>
            </a:r>
          </a:p>
        </p:txBody>
      </p:sp>
      <p:sp>
        <p:nvSpPr>
          <p:cNvPr id="30" name="Content Placeholder 2"/>
          <p:cNvSpPr>
            <a:spLocks noGrp="1"/>
          </p:cNvSpPr>
          <p:nvPr>
            <p:ph idx="15" hasCustomPrompt="1"/>
          </p:nvPr>
        </p:nvSpPr>
        <p:spPr>
          <a:xfrm>
            <a:off x="747224"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009ED1"/>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sp>
        <p:nvSpPr>
          <p:cNvPr id="31" name="Content Placeholder 2"/>
          <p:cNvSpPr>
            <a:spLocks noGrp="1"/>
          </p:cNvSpPr>
          <p:nvPr>
            <p:ph idx="16" hasCustomPrompt="1"/>
          </p:nvPr>
        </p:nvSpPr>
        <p:spPr>
          <a:xfrm>
            <a:off x="3627436"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81C24E"/>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sp>
        <p:nvSpPr>
          <p:cNvPr id="32" name="Content Placeholder 2"/>
          <p:cNvSpPr>
            <a:spLocks noGrp="1"/>
          </p:cNvSpPr>
          <p:nvPr>
            <p:ph idx="17" hasCustomPrompt="1"/>
          </p:nvPr>
        </p:nvSpPr>
        <p:spPr>
          <a:xfrm>
            <a:off x="6505135"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EA5654"/>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sp>
        <p:nvSpPr>
          <p:cNvPr id="33" name="Content Placeholder 2"/>
          <p:cNvSpPr>
            <a:spLocks noGrp="1"/>
          </p:cNvSpPr>
          <p:nvPr>
            <p:ph idx="18" hasCustomPrompt="1"/>
          </p:nvPr>
        </p:nvSpPr>
        <p:spPr>
          <a:xfrm>
            <a:off x="9377673" y="4847110"/>
            <a:ext cx="1872884" cy="881888"/>
          </a:xfrm>
          <a:prstGeom prst="rect">
            <a:avLst/>
          </a:prstGeom>
        </p:spPr>
        <p:txBody>
          <a:bodyPr>
            <a:noAutofit/>
          </a:bodyPr>
          <a:lstStyle>
            <a:lvl1pPr marL="0" indent="0" algn="ctr">
              <a:lnSpc>
                <a:spcPct val="120000"/>
              </a:lnSpc>
              <a:buClr>
                <a:srgbClr val="57A0D3"/>
              </a:buClr>
              <a:buFontTx/>
              <a:buNone/>
              <a:defRPr sz="1600" baseline="0">
                <a:solidFill>
                  <a:srgbClr val="F5A835"/>
                </a:solidFill>
                <a:latin typeface="Segoe UI Semibold" panose="020B0702040204020203" pitchFamily="34" charset="0"/>
                <a:cs typeface="Segoe UI Semibold" panose="020B0702040204020203" pitchFamily="34" charset="0"/>
              </a:defRPr>
            </a:lvl1pPr>
            <a:lvl2pPr marL="4572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2pPr>
            <a:lvl3pPr marL="9144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3pPr>
            <a:lvl4pPr marL="13716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4pPr>
            <a:lvl5pPr marL="1828800" indent="0">
              <a:lnSpc>
                <a:spcPct val="120000"/>
              </a:lnSpc>
              <a:buClr>
                <a:srgbClr val="34526E"/>
              </a:buClr>
              <a:buFontTx/>
              <a:buNone/>
              <a:defRPr sz="1800">
                <a:solidFill>
                  <a:srgbClr val="62656A"/>
                </a:solidFill>
                <a:latin typeface="Segoe UI" panose="020B0502040204020203" pitchFamily="34" charset="0"/>
                <a:cs typeface="Segoe UI" panose="020B0502040204020203" pitchFamily="34" charset="0"/>
              </a:defRPr>
            </a:lvl5pPr>
          </a:lstStyle>
          <a:p>
            <a:pPr lvl="0"/>
            <a:r>
              <a:rPr lang="en-US" dirty="0"/>
              <a:t>Subhead title</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9" name="Title 1">
            <a:extLst>
              <a:ext uri="{FF2B5EF4-FFF2-40B4-BE49-F238E27FC236}">
                <a16:creationId xmlns:a16="http://schemas.microsoft.com/office/drawing/2014/main" id="{32C849AA-24A6-4B74-BFA0-422B5F444023}"/>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3582430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8550C82A-A4E3-4A99-A16D-36572F0E16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4A10F81-6591-47CA-805B-C42567696C32}"/>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itle 1">
            <a:extLst>
              <a:ext uri="{FF2B5EF4-FFF2-40B4-BE49-F238E27FC236}">
                <a16:creationId xmlns:a16="http://schemas.microsoft.com/office/drawing/2014/main" id="{7EA6FDFA-0A89-4BA8-A775-BCED84E9D995}"/>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pic>
        <p:nvPicPr>
          <p:cNvPr id="11" name="Picture 10">
            <a:extLst>
              <a:ext uri="{FF2B5EF4-FFF2-40B4-BE49-F238E27FC236}">
                <a16:creationId xmlns:a16="http://schemas.microsoft.com/office/drawing/2014/main" id="{A696A099-39EE-41A1-A641-B1B5BC31B0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0850" y="6248219"/>
            <a:ext cx="1302727" cy="354733"/>
          </a:xfrm>
          <a:prstGeom prst="rect">
            <a:avLst/>
          </a:prstGeom>
        </p:spPr>
      </p:pic>
      <p:sp>
        <p:nvSpPr>
          <p:cNvPr id="12" name="Rectangle 11">
            <a:extLst>
              <a:ext uri="{FF2B5EF4-FFF2-40B4-BE49-F238E27FC236}">
                <a16:creationId xmlns:a16="http://schemas.microsoft.com/office/drawing/2014/main" id="{F0E124F4-10B4-4AE7-BEAC-754A21D459CE}"/>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97156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Section Header">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0" y="2837388"/>
            <a:ext cx="12192000" cy="786343"/>
          </a:xfrm>
          <a:prstGeom prst="rect">
            <a:avLst/>
          </a:prstGeom>
        </p:spPr>
        <p:txBody>
          <a:bodyPr/>
          <a:lstStyle>
            <a:lvl1pPr algn="ctr">
              <a:defRPr>
                <a:solidFill>
                  <a:schemeClr val="bg1"/>
                </a:solidFill>
                <a:latin typeface="Segoe UI Semilight" panose="020B0402040204020203" pitchFamily="34" charset="0"/>
              </a:defRPr>
            </a:lvl1pPr>
          </a:lstStyle>
          <a:p>
            <a:r>
              <a:rPr lang="en-US"/>
              <a:t>Thank you</a:t>
            </a:r>
          </a:p>
        </p:txBody>
      </p:sp>
      <p:sp>
        <p:nvSpPr>
          <p:cNvPr id="4" name="Title 1"/>
          <p:cNvSpPr txBox="1">
            <a:spLocks/>
          </p:cNvSpPr>
          <p:nvPr userDrawn="1"/>
        </p:nvSpPr>
        <p:spPr>
          <a:xfrm>
            <a:off x="567267" y="631367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1400" kern="120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1400">
              <a:solidFill>
                <a:schemeClr val="bg1"/>
              </a:solidFill>
            </a:endParaRPr>
          </a:p>
        </p:txBody>
      </p:sp>
      <p:pic>
        <p:nvPicPr>
          <p:cNvPr id="5" name="Picture 4" descr="A close up of a map&#10;&#10;Description automatically generated">
            <a:extLst>
              <a:ext uri="{FF2B5EF4-FFF2-40B4-BE49-F238E27FC236}">
                <a16:creationId xmlns:a16="http://schemas.microsoft.com/office/drawing/2014/main" id="{068B43F3-53A3-4BA2-82B1-736FEFCAC8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E2A39F0C-5866-4447-B279-59E9ECFAE78E}"/>
              </a:ext>
            </a:extLst>
          </p:cNvPr>
          <p:cNvSpPr/>
          <p:nvPr userDrawn="1"/>
        </p:nvSpPr>
        <p:spPr>
          <a:xfrm rot="5400000">
            <a:off x="4035942" y="-1298058"/>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1">
            <a:extLst>
              <a:ext uri="{FF2B5EF4-FFF2-40B4-BE49-F238E27FC236}">
                <a16:creationId xmlns:a16="http://schemas.microsoft.com/office/drawing/2014/main" id="{1A3FAFC8-774E-45F5-A68D-F49E441D4AB8}"/>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
        <p:nvSpPr>
          <p:cNvPr id="11" name="Rectangle 10">
            <a:extLst>
              <a:ext uri="{FF2B5EF4-FFF2-40B4-BE49-F238E27FC236}">
                <a16:creationId xmlns:a16="http://schemas.microsoft.com/office/drawing/2014/main" id="{F060DFE1-3E9D-4D0F-933A-502EFAFA8CA4}"/>
              </a:ext>
            </a:extLst>
          </p:cNvPr>
          <p:cNvSpPr/>
          <p:nvPr userDrawn="1"/>
        </p:nvSpPr>
        <p:spPr>
          <a:xfrm rot="16200000">
            <a:off x="4035942" y="-4035942"/>
            <a:ext cx="4120116" cy="12192000"/>
          </a:xfrm>
          <a:prstGeom prst="rect">
            <a:avLst/>
          </a:prstGeom>
          <a:gradFill>
            <a:gsLst>
              <a:gs pos="0">
                <a:schemeClr val="accent1">
                  <a:lumMod val="5000"/>
                  <a:lumOff val="95000"/>
                  <a:alpha val="0"/>
                </a:schemeClr>
              </a:gs>
              <a:gs pos="100000">
                <a:schemeClr val="bg1">
                  <a:alpha val="7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descr="A picture containing clock&#10;&#10;Description automatically generated">
            <a:extLst>
              <a:ext uri="{FF2B5EF4-FFF2-40B4-BE49-F238E27FC236}">
                <a16:creationId xmlns:a16="http://schemas.microsoft.com/office/drawing/2014/main" id="{747DAC54-01CD-49B3-B49A-829EF7BC4C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4868" y="6246472"/>
            <a:ext cx="1307056" cy="355912"/>
          </a:xfrm>
          <a:prstGeom prst="rect">
            <a:avLst/>
          </a:prstGeom>
        </p:spPr>
      </p:pic>
    </p:spTree>
    <p:extLst>
      <p:ext uri="{BB962C8B-B14F-4D97-AF65-F5344CB8AC3E}">
        <p14:creationId xmlns:p14="http://schemas.microsoft.com/office/powerpoint/2010/main" val="1253678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Title s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39EE25-F7E7-4016-91E4-72FC48A597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FEDD9B54-6036-4B28-8E8A-FEC26FF7BDF7}"/>
              </a:ext>
            </a:extLst>
          </p:cNvPr>
          <p:cNvPicPr>
            <a:picLocks noChangeAspect="1"/>
          </p:cNvPicPr>
          <p:nvPr userDrawn="1"/>
        </p:nvPicPr>
        <p:blipFill rotWithShape="1">
          <a:blip r:embed="rId3">
            <a:alphaModFix amt="65000"/>
            <a:extLst>
              <a:ext uri="{28A0092B-C50C-407E-A947-70E740481C1C}">
                <a14:useLocalDpi xmlns:a14="http://schemas.microsoft.com/office/drawing/2010/main" val="0"/>
              </a:ext>
            </a:extLst>
          </a:blip>
          <a:srcRect r="36320"/>
          <a:stretch/>
        </p:blipFill>
        <p:spPr>
          <a:xfrm>
            <a:off x="7406907" y="508865"/>
            <a:ext cx="4722955" cy="6049927"/>
          </a:xfrm>
          <a:prstGeom prst="rect">
            <a:avLst/>
          </a:prstGeom>
        </p:spPr>
      </p:pic>
      <p:sp>
        <p:nvSpPr>
          <p:cNvPr id="8" name="Rectangle 7">
            <a:extLst>
              <a:ext uri="{FF2B5EF4-FFF2-40B4-BE49-F238E27FC236}">
                <a16:creationId xmlns:a16="http://schemas.microsoft.com/office/drawing/2014/main" id="{88EF8F33-1870-40E8-8200-AF691631EE9F}"/>
              </a:ext>
            </a:extLst>
          </p:cNvPr>
          <p:cNvSpPr/>
          <p:nvPr userDrawn="1"/>
        </p:nvSpPr>
        <p:spPr>
          <a:xfrm rot="10800000">
            <a:off x="-13" y="0"/>
            <a:ext cx="11791513" cy="6858000"/>
          </a:xfrm>
          <a:prstGeom prst="rect">
            <a:avLst/>
          </a:prstGeom>
          <a:gradFill>
            <a:gsLst>
              <a:gs pos="23000">
                <a:schemeClr val="accent1">
                  <a:alpha val="0"/>
                </a:schemeClr>
              </a:gs>
              <a:gs pos="49000">
                <a:schemeClr val="accent1">
                  <a:alpha val="46000"/>
                </a:schemeClr>
              </a:gs>
              <a:gs pos="76183">
                <a:srgbClr val="17A7DD">
                  <a:alpha val="69000"/>
                </a:srgbClr>
              </a:gs>
              <a:gs pos="100000">
                <a:schemeClr val="bg2">
                  <a:alpha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itle 1">
            <a:extLst>
              <a:ext uri="{FF2B5EF4-FFF2-40B4-BE49-F238E27FC236}">
                <a16:creationId xmlns:a16="http://schemas.microsoft.com/office/drawing/2014/main" id="{F0133D17-FCBA-4EF8-8BDA-E7817F15A39F}"/>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rPr>
              <a:t>SOTI Confidential - Only for use under NDA - Do not distribute</a:t>
            </a:r>
            <a:endParaRPr lang="en-US" sz="900" dirty="0">
              <a:solidFill>
                <a:schemeClr val="bg1"/>
              </a:solidFill>
            </a:endParaRPr>
          </a:p>
        </p:txBody>
      </p:sp>
      <p:pic>
        <p:nvPicPr>
          <p:cNvPr id="11" name="Picture 10">
            <a:extLst>
              <a:ext uri="{FF2B5EF4-FFF2-40B4-BE49-F238E27FC236}">
                <a16:creationId xmlns:a16="http://schemas.microsoft.com/office/drawing/2014/main" id="{7BC04B72-CF0B-4CA0-B73A-19247CD617D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
        <p:nvSpPr>
          <p:cNvPr id="12" name="Title 1">
            <a:extLst>
              <a:ext uri="{FF2B5EF4-FFF2-40B4-BE49-F238E27FC236}">
                <a16:creationId xmlns:a16="http://schemas.microsoft.com/office/drawing/2014/main" id="{EA296166-254F-4A0E-BCF1-AEF9B78D9BB8}"/>
              </a:ext>
            </a:extLst>
          </p:cNvPr>
          <p:cNvSpPr>
            <a:spLocks noGrp="1"/>
          </p:cNvSpPr>
          <p:nvPr>
            <p:ph type="title" hasCustomPrompt="1"/>
          </p:nvPr>
        </p:nvSpPr>
        <p:spPr>
          <a:xfrm>
            <a:off x="356251" y="1496874"/>
            <a:ext cx="5260006" cy="2516326"/>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spTree>
    <p:extLst>
      <p:ext uri="{BB962C8B-B14F-4D97-AF65-F5344CB8AC3E}">
        <p14:creationId xmlns:p14="http://schemas.microsoft.com/office/powerpoint/2010/main" val="4163169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6_Section Header">
    <p:spTree>
      <p:nvGrpSpPr>
        <p:cNvPr id="1" name=""/>
        <p:cNvGrpSpPr/>
        <p:nvPr/>
      </p:nvGrpSpPr>
      <p:grpSpPr>
        <a:xfrm>
          <a:off x="0" y="0"/>
          <a:ext cx="0" cy="0"/>
          <a:chOff x="0" y="0"/>
          <a:chExt cx="0" cy="0"/>
        </a:xfrm>
      </p:grpSpPr>
      <p:pic>
        <p:nvPicPr>
          <p:cNvPr id="3" name="Picture 2" descr="A picture containing person, woman, standing, holding&#10;&#10;Description automatically generated">
            <a:extLst>
              <a:ext uri="{FF2B5EF4-FFF2-40B4-BE49-F238E27FC236}">
                <a16:creationId xmlns:a16="http://schemas.microsoft.com/office/drawing/2014/main" id="{19C9A9F6-5B7E-4761-9BD0-5F31B0CF52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5625"/>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B0E51B33-615C-4679-84D7-94649CD74CAF}"/>
              </a:ext>
            </a:extLst>
          </p:cNvPr>
          <p:cNvSpPr/>
          <p:nvPr userDrawn="1"/>
        </p:nvSpPr>
        <p:spPr>
          <a:xfrm>
            <a:off x="0" y="0"/>
            <a:ext cx="12192000" cy="6858000"/>
          </a:xfrm>
          <a:prstGeom prst="rect">
            <a:avLst/>
          </a:prstGeom>
          <a:gradFill>
            <a:gsLst>
              <a:gs pos="0">
                <a:schemeClr val="bg1">
                  <a:alpha val="66000"/>
                </a:schemeClr>
              </a:gs>
              <a:gs pos="52000">
                <a:schemeClr val="bg1">
                  <a:alpha val="70000"/>
                </a:schemeClr>
              </a:gs>
              <a:gs pos="100000">
                <a:schemeClr val="bg1">
                  <a:lumMod val="50000"/>
                  <a:alpha val="5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Title 8">
            <a:extLst>
              <a:ext uri="{FF2B5EF4-FFF2-40B4-BE49-F238E27FC236}">
                <a16:creationId xmlns:a16="http://schemas.microsoft.com/office/drawing/2014/main" id="{8232D8A8-14A5-48B3-93A3-8D2C03AEE200}"/>
              </a:ext>
            </a:extLst>
          </p:cNvPr>
          <p:cNvSpPr txBox="1">
            <a:spLocks/>
          </p:cNvSpPr>
          <p:nvPr userDrawn="1"/>
        </p:nvSpPr>
        <p:spPr>
          <a:xfrm>
            <a:off x="0" y="2813529"/>
            <a:ext cx="12192000" cy="7858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Segoe UI Semilight" panose="020B0402040204020203" pitchFamily="34" charset="0"/>
                <a:ea typeface="+mj-ea"/>
                <a:cs typeface="+mj-cs"/>
              </a:defRPr>
            </a:lvl1pPr>
          </a:lstStyle>
          <a:p>
            <a:pPr algn="ctr"/>
            <a:r>
              <a:rPr lang="en-CA" sz="6000" cap="all" dirty="0">
                <a:solidFill>
                  <a:schemeClr val="tx2"/>
                </a:solidFill>
                <a:latin typeface="Segoe UI Black" panose="020B0A02040204020203" pitchFamily="34" charset="0"/>
              </a:rPr>
              <a:t>Questions?</a:t>
            </a:r>
          </a:p>
        </p:txBody>
      </p:sp>
      <p:pic>
        <p:nvPicPr>
          <p:cNvPr id="16" name="Picture 15">
            <a:extLst>
              <a:ext uri="{FF2B5EF4-FFF2-40B4-BE49-F238E27FC236}">
                <a16:creationId xmlns:a16="http://schemas.microsoft.com/office/drawing/2014/main" id="{DBA12766-4838-4E2D-963A-1A80B8B43F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2739" y="6243544"/>
            <a:ext cx="1323373" cy="360356"/>
          </a:xfrm>
          <a:prstGeom prst="rect">
            <a:avLst/>
          </a:prstGeom>
        </p:spPr>
      </p:pic>
    </p:spTree>
    <p:extLst>
      <p:ext uri="{BB962C8B-B14F-4D97-AF65-F5344CB8AC3E}">
        <p14:creationId xmlns:p14="http://schemas.microsoft.com/office/powerpoint/2010/main" val="295576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Section Header">
    <p:spTree>
      <p:nvGrpSpPr>
        <p:cNvPr id="1" name=""/>
        <p:cNvGrpSpPr/>
        <p:nvPr/>
      </p:nvGrpSpPr>
      <p:grpSpPr>
        <a:xfrm>
          <a:off x="0" y="0"/>
          <a:ext cx="0" cy="0"/>
          <a:chOff x="0" y="0"/>
          <a:chExt cx="0" cy="0"/>
        </a:xfrm>
      </p:grpSpPr>
      <p:pic>
        <p:nvPicPr>
          <p:cNvPr id="4" name="Picture 3" descr="A group of people in a room&#10;&#10;Description automatically generated">
            <a:extLst>
              <a:ext uri="{FF2B5EF4-FFF2-40B4-BE49-F238E27FC236}">
                <a16:creationId xmlns:a16="http://schemas.microsoft.com/office/drawing/2014/main" id="{BAF6A445-8C1B-4965-847A-E14C36BA1C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B0E51B33-615C-4679-84D7-94649CD74CAF}"/>
              </a:ext>
            </a:extLst>
          </p:cNvPr>
          <p:cNvSpPr/>
          <p:nvPr userDrawn="1"/>
        </p:nvSpPr>
        <p:spPr>
          <a:xfrm>
            <a:off x="0" y="0"/>
            <a:ext cx="12192000" cy="6858000"/>
          </a:xfrm>
          <a:prstGeom prst="rect">
            <a:avLst/>
          </a:prstGeom>
          <a:gradFill>
            <a:gsLst>
              <a:gs pos="0">
                <a:srgbClr val="81C24E"/>
              </a:gs>
              <a:gs pos="100000">
                <a:schemeClr val="accent4">
                  <a:alpha val="37000"/>
                </a:schemeClr>
              </a:gs>
              <a:gs pos="65000">
                <a:schemeClr val="accent4">
                  <a:alpha val="36000"/>
                  <a:lumMod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Title 8">
            <a:extLst>
              <a:ext uri="{FF2B5EF4-FFF2-40B4-BE49-F238E27FC236}">
                <a16:creationId xmlns:a16="http://schemas.microsoft.com/office/drawing/2014/main" id="{8232D8A8-14A5-48B3-93A3-8D2C03AEE200}"/>
              </a:ext>
            </a:extLst>
          </p:cNvPr>
          <p:cNvSpPr txBox="1">
            <a:spLocks/>
          </p:cNvSpPr>
          <p:nvPr userDrawn="1"/>
        </p:nvSpPr>
        <p:spPr>
          <a:xfrm>
            <a:off x="0" y="2813529"/>
            <a:ext cx="12192000" cy="7858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Segoe UI Semilight" panose="020B0402040204020203" pitchFamily="34" charset="0"/>
                <a:ea typeface="+mj-ea"/>
                <a:cs typeface="+mj-cs"/>
              </a:defRPr>
            </a:lvl1pPr>
          </a:lstStyle>
          <a:p>
            <a:pPr algn="ctr"/>
            <a:r>
              <a:rPr lang="en-CA" sz="6000" cap="all" dirty="0">
                <a:solidFill>
                  <a:schemeClr val="bg1"/>
                </a:solidFill>
                <a:latin typeface="Segoe UI Black" panose="020B0A02040204020203" pitchFamily="34" charset="0"/>
              </a:rPr>
              <a:t>Questions?</a:t>
            </a:r>
          </a:p>
        </p:txBody>
      </p:sp>
      <p:pic>
        <p:nvPicPr>
          <p:cNvPr id="16" name="Picture 15">
            <a:extLst>
              <a:ext uri="{FF2B5EF4-FFF2-40B4-BE49-F238E27FC236}">
                <a16:creationId xmlns:a16="http://schemas.microsoft.com/office/drawing/2014/main" id="{DBA12766-4838-4E2D-963A-1A80B8B43F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2739" y="6243544"/>
            <a:ext cx="1323373" cy="360356"/>
          </a:xfrm>
          <a:prstGeom prst="rect">
            <a:avLst/>
          </a:prstGeom>
        </p:spPr>
      </p:pic>
    </p:spTree>
    <p:extLst>
      <p:ext uri="{BB962C8B-B14F-4D97-AF65-F5344CB8AC3E}">
        <p14:creationId xmlns:p14="http://schemas.microsoft.com/office/powerpoint/2010/main" val="24858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Section Header">
    <p:spTree>
      <p:nvGrpSpPr>
        <p:cNvPr id="1" name=""/>
        <p:cNvGrpSpPr/>
        <p:nvPr/>
      </p:nvGrpSpPr>
      <p:grpSpPr>
        <a:xfrm>
          <a:off x="0" y="0"/>
          <a:ext cx="0" cy="0"/>
          <a:chOff x="0" y="0"/>
          <a:chExt cx="0" cy="0"/>
        </a:xfrm>
      </p:grpSpPr>
      <p:pic>
        <p:nvPicPr>
          <p:cNvPr id="3" name="Picture 2" descr="A picture containing hat&#10;&#10;Description automatically generated">
            <a:extLst>
              <a:ext uri="{FF2B5EF4-FFF2-40B4-BE49-F238E27FC236}">
                <a16:creationId xmlns:a16="http://schemas.microsoft.com/office/drawing/2014/main" id="{63145EE7-8155-4017-B23A-62EEBAD202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9F876498-1EF1-4678-B7F7-D13FDF332199}"/>
              </a:ext>
            </a:extLst>
          </p:cNvPr>
          <p:cNvPicPr>
            <a:picLocks noChangeAspect="1"/>
          </p:cNvPicPr>
          <p:nvPr userDrawn="1"/>
        </p:nvPicPr>
        <p:blipFill>
          <a:blip r:embed="rId3">
            <a:alphaModFix amt="54000"/>
            <a:extLst>
              <a:ext uri="{28A0092B-C50C-407E-A947-70E740481C1C}">
                <a14:useLocalDpi xmlns:a14="http://schemas.microsoft.com/office/drawing/2010/main" val="0"/>
              </a:ext>
            </a:extLst>
          </a:blip>
          <a:stretch>
            <a:fillRect/>
          </a:stretch>
        </p:blipFill>
        <p:spPr>
          <a:xfrm>
            <a:off x="139700" y="44450"/>
            <a:ext cx="8407400" cy="6858000"/>
          </a:xfrm>
          <a:prstGeom prst="rect">
            <a:avLst/>
          </a:prstGeom>
        </p:spPr>
      </p:pic>
      <p:sp>
        <p:nvSpPr>
          <p:cNvPr id="32" name="Rectangle 31">
            <a:extLst>
              <a:ext uri="{FF2B5EF4-FFF2-40B4-BE49-F238E27FC236}">
                <a16:creationId xmlns:a16="http://schemas.microsoft.com/office/drawing/2014/main" id="{6ACE5EFA-84BC-43B2-9EFB-C38B4191E686}"/>
              </a:ext>
            </a:extLst>
          </p:cNvPr>
          <p:cNvSpPr/>
          <p:nvPr userDrawn="1"/>
        </p:nvSpPr>
        <p:spPr>
          <a:xfrm>
            <a:off x="0" y="0"/>
            <a:ext cx="12192000" cy="6858000"/>
          </a:xfrm>
          <a:prstGeom prst="rect">
            <a:avLst/>
          </a:prstGeom>
          <a:gradFill>
            <a:gsLst>
              <a:gs pos="1000">
                <a:schemeClr val="bg1">
                  <a:alpha val="31000"/>
                </a:schemeClr>
              </a:gs>
              <a:gs pos="44000">
                <a:schemeClr val="bg1">
                  <a:alpha val="72000"/>
                </a:schemeClr>
              </a:gs>
              <a:gs pos="100000">
                <a:schemeClr val="bg1">
                  <a:alpha val="9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4" name="Picture 23" descr="A picture containing object, drawing&#10;&#10;Description automatically generated">
            <a:extLst>
              <a:ext uri="{FF2B5EF4-FFF2-40B4-BE49-F238E27FC236}">
                <a16:creationId xmlns:a16="http://schemas.microsoft.com/office/drawing/2014/main" id="{2521097E-EC63-4C69-868A-C35CA4797F08}"/>
              </a:ext>
            </a:extLst>
          </p:cNvPr>
          <p:cNvPicPr>
            <a:picLocks noChangeAspect="1"/>
          </p:cNvPicPr>
          <p:nvPr userDrawn="1"/>
        </p:nvPicPr>
        <p:blipFill rotWithShape="1">
          <a:blip r:embed="rId4">
            <a:alphaModFix amt="16000"/>
            <a:extLst>
              <a:ext uri="{28A0092B-C50C-407E-A947-70E740481C1C}">
                <a14:useLocalDpi xmlns:a14="http://schemas.microsoft.com/office/drawing/2010/main" val="0"/>
              </a:ext>
            </a:extLst>
          </a:blip>
          <a:srcRect l="19651" t="11355" b="16941"/>
          <a:stretch/>
        </p:blipFill>
        <p:spPr>
          <a:xfrm>
            <a:off x="0" y="1493134"/>
            <a:ext cx="12192000" cy="4352081"/>
          </a:xfrm>
          <a:prstGeom prst="rect">
            <a:avLst/>
          </a:prstGeom>
        </p:spPr>
      </p:pic>
      <p:sp>
        <p:nvSpPr>
          <p:cNvPr id="25" name="Title 1">
            <a:extLst>
              <a:ext uri="{FF2B5EF4-FFF2-40B4-BE49-F238E27FC236}">
                <a16:creationId xmlns:a16="http://schemas.microsoft.com/office/drawing/2014/main" id="{B2FBDEAC-D74E-4950-8DAD-B189C844A037}"/>
              </a:ext>
            </a:extLst>
          </p:cNvPr>
          <p:cNvSpPr txBox="1">
            <a:spLocks/>
          </p:cNvSpPr>
          <p:nvPr userDrawn="1"/>
        </p:nvSpPr>
        <p:spPr>
          <a:xfrm>
            <a:off x="0" y="2622762"/>
            <a:ext cx="12192000" cy="1010292"/>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Segoe UI Semilight" panose="020B0402040204020203" pitchFamily="34" charset="0"/>
                <a:ea typeface="+mj-ea"/>
                <a:cs typeface="+mj-cs"/>
              </a:defRPr>
            </a:lvl1pPr>
          </a:lstStyle>
          <a:p>
            <a:r>
              <a:rPr lang="en-US" sz="6000" cap="all" dirty="0">
                <a:solidFill>
                  <a:schemeClr val="tx2"/>
                </a:solidFill>
                <a:latin typeface="Segoe UI Black" panose="020B0A02040204020203" pitchFamily="34" charset="0"/>
              </a:rPr>
              <a:t>Thank you</a:t>
            </a:r>
          </a:p>
        </p:txBody>
      </p:sp>
      <p:sp>
        <p:nvSpPr>
          <p:cNvPr id="27" name="Title 1">
            <a:extLst>
              <a:ext uri="{FF2B5EF4-FFF2-40B4-BE49-F238E27FC236}">
                <a16:creationId xmlns:a16="http://schemas.microsoft.com/office/drawing/2014/main" id="{787D652E-325C-4989-A599-5951A2F90299}"/>
              </a:ext>
            </a:extLst>
          </p:cNvPr>
          <p:cNvSpPr txBox="1">
            <a:spLocks/>
          </p:cNvSpPr>
          <p:nvPr userDrawn="1"/>
        </p:nvSpPr>
        <p:spPr>
          <a:xfrm>
            <a:off x="356250" y="6343650"/>
            <a:ext cx="6606238" cy="414699"/>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690" dirty="0">
                <a:solidFill>
                  <a:schemeClr val="tx2"/>
                </a:solidFill>
                <a:cs typeface="Segoe UI" pitchFamily="34" charset="0"/>
              </a:rPr>
              <a:t>© </a:t>
            </a:r>
            <a:r>
              <a:rPr lang="en-CA" sz="690" kern="1200" dirty="0">
                <a:solidFill>
                  <a:schemeClr val="tx2"/>
                </a:solidFill>
                <a:effectLst/>
              </a:rPr>
              <a:t>2020,</a:t>
            </a:r>
            <a:r>
              <a:rPr lang="en-US" sz="690" dirty="0">
                <a:solidFill>
                  <a:schemeClr val="tx2"/>
                </a:solidFill>
                <a:cs typeface="Segoe UI" pitchFamily="34" charset="0"/>
              </a:rPr>
              <a:t> </a:t>
            </a:r>
            <a:r>
              <a:rPr lang="en-CA" sz="690" kern="1200" dirty="0">
                <a:solidFill>
                  <a:schemeClr val="tx2"/>
                </a:solidFill>
                <a:effectLst/>
              </a:rPr>
              <a:t>SOTI Inc. All Rights Reserved</a:t>
            </a:r>
            <a:endParaRPr lang="en-US" sz="690" dirty="0">
              <a:solidFill>
                <a:schemeClr val="tx2"/>
              </a:solidFill>
            </a:endParaRPr>
          </a:p>
        </p:txBody>
      </p:sp>
      <p:sp>
        <p:nvSpPr>
          <p:cNvPr id="28" name="Rectangle 27">
            <a:extLst>
              <a:ext uri="{FF2B5EF4-FFF2-40B4-BE49-F238E27FC236}">
                <a16:creationId xmlns:a16="http://schemas.microsoft.com/office/drawing/2014/main" id="{C33C6E97-EF72-4C5B-87BC-DDBF50574D8D}"/>
              </a:ext>
            </a:extLst>
          </p:cNvPr>
          <p:cNvSpPr/>
          <p:nvPr userDrawn="1"/>
        </p:nvSpPr>
        <p:spPr>
          <a:xfrm>
            <a:off x="10776304" y="6146158"/>
            <a:ext cx="1415696" cy="461665"/>
          </a:xfrm>
          <a:prstGeom prst="rect">
            <a:avLst/>
          </a:prstGeom>
        </p:spPr>
        <p:txBody>
          <a:bodyPr wrap="square">
            <a:spAutoFit/>
          </a:bodyPr>
          <a:lstStyle/>
          <a:p>
            <a:r>
              <a:rPr lang="en-US" sz="2400" dirty="0">
                <a:solidFill>
                  <a:schemeClr val="tx2"/>
                </a:solidFill>
                <a:latin typeface="Segoe UI Light" panose="020B0502040204020203" pitchFamily="34" charset="0"/>
                <a:cs typeface="Segoe UI Light" panose="020B0502040204020203" pitchFamily="34" charset="0"/>
              </a:rPr>
              <a:t>soti.net</a:t>
            </a:r>
          </a:p>
        </p:txBody>
      </p:sp>
      <p:pic>
        <p:nvPicPr>
          <p:cNvPr id="34" name="Picture 33">
            <a:extLst>
              <a:ext uri="{FF2B5EF4-FFF2-40B4-BE49-F238E27FC236}">
                <a16:creationId xmlns:a16="http://schemas.microsoft.com/office/drawing/2014/main" id="{CE6E6077-8F72-43E4-8259-B68D93BF42C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45100" y="4349569"/>
            <a:ext cx="1708150" cy="465130"/>
          </a:xfrm>
          <a:prstGeom prst="rect">
            <a:avLst/>
          </a:prstGeom>
        </p:spPr>
      </p:pic>
    </p:spTree>
    <p:extLst>
      <p:ext uri="{BB962C8B-B14F-4D97-AF65-F5344CB8AC3E}">
        <p14:creationId xmlns:p14="http://schemas.microsoft.com/office/powerpoint/2010/main" val="411072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Section Header">
    <p:spTree>
      <p:nvGrpSpPr>
        <p:cNvPr id="1" name=""/>
        <p:cNvGrpSpPr/>
        <p:nvPr/>
      </p:nvGrpSpPr>
      <p:grpSpPr>
        <a:xfrm>
          <a:off x="0" y="0"/>
          <a:ext cx="0" cy="0"/>
          <a:chOff x="0" y="0"/>
          <a:chExt cx="0" cy="0"/>
        </a:xfrm>
      </p:grpSpPr>
      <p:pic>
        <p:nvPicPr>
          <p:cNvPr id="3" name="Picture 2" descr="A person sitting at a table using a computer&#10;&#10;Description automatically generated">
            <a:extLst>
              <a:ext uri="{FF2B5EF4-FFF2-40B4-BE49-F238E27FC236}">
                <a16:creationId xmlns:a16="http://schemas.microsoft.com/office/drawing/2014/main" id="{9B65A464-19F5-457D-A36D-1F222AEFA7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70519"/>
          </a:xfrm>
          <a:prstGeom prst="rect">
            <a:avLst/>
          </a:prstGeom>
        </p:spPr>
      </p:pic>
      <p:sp>
        <p:nvSpPr>
          <p:cNvPr id="23" name="Rectangle 22">
            <a:extLst>
              <a:ext uri="{FF2B5EF4-FFF2-40B4-BE49-F238E27FC236}">
                <a16:creationId xmlns:a16="http://schemas.microsoft.com/office/drawing/2014/main" id="{BB3BAFC8-CF89-473D-B81F-19A9E060E971}"/>
              </a:ext>
            </a:extLst>
          </p:cNvPr>
          <p:cNvSpPr/>
          <p:nvPr userDrawn="1"/>
        </p:nvSpPr>
        <p:spPr>
          <a:xfrm rot="10800000">
            <a:off x="0" y="0"/>
            <a:ext cx="12192000" cy="6858000"/>
          </a:xfrm>
          <a:prstGeom prst="rect">
            <a:avLst/>
          </a:prstGeom>
          <a:gradFill>
            <a:gsLst>
              <a:gs pos="0">
                <a:schemeClr val="tx1">
                  <a:alpha val="73000"/>
                </a:schemeClr>
              </a:gs>
              <a:gs pos="51000">
                <a:schemeClr val="bg2">
                  <a:alpha val="75000"/>
                  <a:lumMod val="99000"/>
                </a:schemeClr>
              </a:gs>
              <a:gs pos="97000">
                <a:schemeClr val="tx1">
                  <a:alpha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Picture 23" descr="A picture containing object, drawing&#10;&#10;Description automatically generated">
            <a:extLst>
              <a:ext uri="{FF2B5EF4-FFF2-40B4-BE49-F238E27FC236}">
                <a16:creationId xmlns:a16="http://schemas.microsoft.com/office/drawing/2014/main" id="{2521097E-EC63-4C69-868A-C35CA4797F08}"/>
              </a:ext>
            </a:extLst>
          </p:cNvPr>
          <p:cNvPicPr>
            <a:picLocks noChangeAspect="1"/>
          </p:cNvPicPr>
          <p:nvPr userDrawn="1"/>
        </p:nvPicPr>
        <p:blipFill rotWithShape="1">
          <a:blip r:embed="rId3">
            <a:alphaModFix amt="16000"/>
            <a:extLst>
              <a:ext uri="{28A0092B-C50C-407E-A947-70E740481C1C}">
                <a14:useLocalDpi xmlns:a14="http://schemas.microsoft.com/office/drawing/2010/main" val="0"/>
              </a:ext>
            </a:extLst>
          </a:blip>
          <a:srcRect l="19651" t="11355" b="16941"/>
          <a:stretch/>
        </p:blipFill>
        <p:spPr>
          <a:xfrm>
            <a:off x="0" y="1493134"/>
            <a:ext cx="12192000" cy="4352081"/>
          </a:xfrm>
          <a:prstGeom prst="rect">
            <a:avLst/>
          </a:prstGeom>
        </p:spPr>
      </p:pic>
      <p:sp>
        <p:nvSpPr>
          <p:cNvPr id="25" name="Title 1">
            <a:extLst>
              <a:ext uri="{FF2B5EF4-FFF2-40B4-BE49-F238E27FC236}">
                <a16:creationId xmlns:a16="http://schemas.microsoft.com/office/drawing/2014/main" id="{B2FBDEAC-D74E-4950-8DAD-B189C844A037}"/>
              </a:ext>
            </a:extLst>
          </p:cNvPr>
          <p:cNvSpPr txBox="1">
            <a:spLocks/>
          </p:cNvSpPr>
          <p:nvPr userDrawn="1"/>
        </p:nvSpPr>
        <p:spPr>
          <a:xfrm>
            <a:off x="0" y="2622762"/>
            <a:ext cx="12192000" cy="1010292"/>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Segoe UI Semilight" panose="020B0402040204020203" pitchFamily="34" charset="0"/>
                <a:ea typeface="+mj-ea"/>
                <a:cs typeface="+mj-cs"/>
              </a:defRPr>
            </a:lvl1pPr>
          </a:lstStyle>
          <a:p>
            <a:r>
              <a:rPr lang="en-US" sz="6000" cap="all" dirty="0">
                <a:latin typeface="Segoe UI Black" panose="020B0A02040204020203" pitchFamily="34" charset="0"/>
              </a:rPr>
              <a:t>Thank you</a:t>
            </a:r>
          </a:p>
        </p:txBody>
      </p:sp>
      <p:pic>
        <p:nvPicPr>
          <p:cNvPr id="26" name="Picture 25" descr="A picture containing drawing&#10;&#10;Description automatically generated">
            <a:extLst>
              <a:ext uri="{FF2B5EF4-FFF2-40B4-BE49-F238E27FC236}">
                <a16:creationId xmlns:a16="http://schemas.microsoft.com/office/drawing/2014/main" id="{4D0A2308-C72F-4D9E-8CD5-DFA6676A2F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49121" y="4346914"/>
            <a:ext cx="1693758" cy="461211"/>
          </a:xfrm>
          <a:prstGeom prst="rect">
            <a:avLst/>
          </a:prstGeom>
        </p:spPr>
      </p:pic>
      <p:sp>
        <p:nvSpPr>
          <p:cNvPr id="27" name="Title 1">
            <a:extLst>
              <a:ext uri="{FF2B5EF4-FFF2-40B4-BE49-F238E27FC236}">
                <a16:creationId xmlns:a16="http://schemas.microsoft.com/office/drawing/2014/main" id="{787D652E-325C-4989-A599-5951A2F90299}"/>
              </a:ext>
            </a:extLst>
          </p:cNvPr>
          <p:cNvSpPr txBox="1">
            <a:spLocks/>
          </p:cNvSpPr>
          <p:nvPr userDrawn="1"/>
        </p:nvSpPr>
        <p:spPr>
          <a:xfrm>
            <a:off x="356250" y="6343650"/>
            <a:ext cx="6606238" cy="414699"/>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690" dirty="0">
                <a:cs typeface="Segoe UI" pitchFamily="34" charset="0"/>
              </a:rPr>
              <a:t>© </a:t>
            </a:r>
            <a:r>
              <a:rPr lang="en-CA" sz="690" kern="1200" dirty="0">
                <a:effectLst/>
              </a:rPr>
              <a:t>2020,</a:t>
            </a:r>
            <a:r>
              <a:rPr lang="en-US" sz="690" dirty="0">
                <a:cs typeface="Segoe UI" pitchFamily="34" charset="0"/>
              </a:rPr>
              <a:t> </a:t>
            </a:r>
            <a:r>
              <a:rPr lang="en-CA" sz="690" kern="1200" dirty="0">
                <a:effectLst/>
              </a:rPr>
              <a:t>SOTI Inc. All Rights Reserved</a:t>
            </a:r>
            <a:endParaRPr lang="en-US" sz="690" dirty="0"/>
          </a:p>
        </p:txBody>
      </p:sp>
      <p:sp>
        <p:nvSpPr>
          <p:cNvPr id="28" name="Rectangle 27">
            <a:extLst>
              <a:ext uri="{FF2B5EF4-FFF2-40B4-BE49-F238E27FC236}">
                <a16:creationId xmlns:a16="http://schemas.microsoft.com/office/drawing/2014/main" id="{C33C6E97-EF72-4C5B-87BC-DDBF50574D8D}"/>
              </a:ext>
            </a:extLst>
          </p:cNvPr>
          <p:cNvSpPr/>
          <p:nvPr userDrawn="1"/>
        </p:nvSpPr>
        <p:spPr>
          <a:xfrm>
            <a:off x="10776304" y="6146158"/>
            <a:ext cx="1415696" cy="461665"/>
          </a:xfrm>
          <a:prstGeom prst="rect">
            <a:avLst/>
          </a:prstGeom>
        </p:spPr>
        <p:txBody>
          <a:bodyPr wrap="square">
            <a:spAutoFit/>
          </a:bodyPr>
          <a:lstStyle/>
          <a:p>
            <a:r>
              <a:rPr lang="en-US" sz="2400" dirty="0">
                <a:solidFill>
                  <a:schemeClr val="bg1"/>
                </a:solidFill>
                <a:latin typeface="Segoe UI Light" panose="020B0502040204020203" pitchFamily="34" charset="0"/>
                <a:cs typeface="Segoe UI Light" panose="020B0502040204020203" pitchFamily="34" charset="0"/>
              </a:rPr>
              <a:t>soti.net</a:t>
            </a:r>
          </a:p>
        </p:txBody>
      </p:sp>
    </p:spTree>
    <p:extLst>
      <p:ext uri="{BB962C8B-B14F-4D97-AF65-F5344CB8AC3E}">
        <p14:creationId xmlns:p14="http://schemas.microsoft.com/office/powerpoint/2010/main" val="346418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Title s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39EE25-F7E7-4016-91E4-72FC48A597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FEDD9B54-6036-4B28-8E8A-FEC26FF7BDF7}"/>
              </a:ext>
            </a:extLst>
          </p:cNvPr>
          <p:cNvPicPr>
            <a:picLocks noChangeAspect="1"/>
          </p:cNvPicPr>
          <p:nvPr userDrawn="1"/>
        </p:nvPicPr>
        <p:blipFill rotWithShape="1">
          <a:blip r:embed="rId3">
            <a:alphaModFix amt="65000"/>
            <a:extLst>
              <a:ext uri="{28A0092B-C50C-407E-A947-70E740481C1C}">
                <a14:useLocalDpi xmlns:a14="http://schemas.microsoft.com/office/drawing/2010/main" val="0"/>
              </a:ext>
            </a:extLst>
          </a:blip>
          <a:srcRect r="36320"/>
          <a:stretch/>
        </p:blipFill>
        <p:spPr>
          <a:xfrm>
            <a:off x="7406907" y="508865"/>
            <a:ext cx="4722955" cy="6049927"/>
          </a:xfrm>
          <a:prstGeom prst="rect">
            <a:avLst/>
          </a:prstGeom>
        </p:spPr>
      </p:pic>
      <p:sp>
        <p:nvSpPr>
          <p:cNvPr id="8" name="Rectangle 7">
            <a:extLst>
              <a:ext uri="{FF2B5EF4-FFF2-40B4-BE49-F238E27FC236}">
                <a16:creationId xmlns:a16="http://schemas.microsoft.com/office/drawing/2014/main" id="{88EF8F33-1870-40E8-8200-AF691631EE9F}"/>
              </a:ext>
            </a:extLst>
          </p:cNvPr>
          <p:cNvSpPr/>
          <p:nvPr userDrawn="1"/>
        </p:nvSpPr>
        <p:spPr>
          <a:xfrm rot="10800000">
            <a:off x="-13" y="0"/>
            <a:ext cx="11791513" cy="6858000"/>
          </a:xfrm>
          <a:prstGeom prst="rect">
            <a:avLst/>
          </a:prstGeom>
          <a:gradFill>
            <a:gsLst>
              <a:gs pos="23000">
                <a:schemeClr val="accent1">
                  <a:alpha val="0"/>
                </a:schemeClr>
              </a:gs>
              <a:gs pos="49000">
                <a:schemeClr val="accent1">
                  <a:alpha val="46000"/>
                </a:schemeClr>
              </a:gs>
              <a:gs pos="76183">
                <a:srgbClr val="17A7DD">
                  <a:alpha val="69000"/>
                </a:srgbClr>
              </a:gs>
              <a:gs pos="100000">
                <a:schemeClr val="bg2">
                  <a:alpha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itle 1">
            <a:extLst>
              <a:ext uri="{FF2B5EF4-FFF2-40B4-BE49-F238E27FC236}">
                <a16:creationId xmlns:a16="http://schemas.microsoft.com/office/drawing/2014/main" id="{F0133D17-FCBA-4EF8-8BDA-E7817F15A39F}"/>
              </a:ext>
            </a:extLst>
          </p:cNvPr>
          <p:cNvSpPr txBox="1">
            <a:spLocks/>
          </p:cNvSpPr>
          <p:nvPr userDrawn="1"/>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rPr>
              <a:t>SOTI Confidential - Only for use under NDA - Do not distribute</a:t>
            </a:r>
            <a:endParaRPr lang="en-US" sz="900" dirty="0">
              <a:solidFill>
                <a:schemeClr val="bg1"/>
              </a:solidFill>
            </a:endParaRPr>
          </a:p>
        </p:txBody>
      </p:sp>
      <p:pic>
        <p:nvPicPr>
          <p:cNvPr id="11" name="Picture 10">
            <a:extLst>
              <a:ext uri="{FF2B5EF4-FFF2-40B4-BE49-F238E27FC236}">
                <a16:creationId xmlns:a16="http://schemas.microsoft.com/office/drawing/2014/main" id="{7BC04B72-CF0B-4CA0-B73A-19247CD617D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
        <p:nvSpPr>
          <p:cNvPr id="12" name="Title 1">
            <a:extLst>
              <a:ext uri="{FF2B5EF4-FFF2-40B4-BE49-F238E27FC236}">
                <a16:creationId xmlns:a16="http://schemas.microsoft.com/office/drawing/2014/main" id="{EA296166-254F-4A0E-BCF1-AEF9B78D9BB8}"/>
              </a:ext>
            </a:extLst>
          </p:cNvPr>
          <p:cNvSpPr>
            <a:spLocks noGrp="1"/>
          </p:cNvSpPr>
          <p:nvPr>
            <p:ph type="title" hasCustomPrompt="1"/>
          </p:nvPr>
        </p:nvSpPr>
        <p:spPr>
          <a:xfrm>
            <a:off x="356251" y="1496873"/>
            <a:ext cx="5260006" cy="4339383"/>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spTree>
    <p:extLst>
      <p:ext uri="{BB962C8B-B14F-4D97-AF65-F5344CB8AC3E}">
        <p14:creationId xmlns:p14="http://schemas.microsoft.com/office/powerpoint/2010/main" val="2633764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slide 4">
    <p:spTree>
      <p:nvGrpSpPr>
        <p:cNvPr id="1" name=""/>
        <p:cNvGrpSpPr/>
        <p:nvPr/>
      </p:nvGrpSpPr>
      <p:grpSpPr>
        <a:xfrm>
          <a:off x="0" y="0"/>
          <a:ext cx="0" cy="0"/>
          <a:chOff x="0" y="0"/>
          <a:chExt cx="0" cy="0"/>
        </a:xfrm>
      </p:grpSpPr>
      <p:pic>
        <p:nvPicPr>
          <p:cNvPr id="3" name="Picture 2" descr="A picture containing person, indoor, man, holding&#10;&#10;Description automatically generated">
            <a:extLst>
              <a:ext uri="{FF2B5EF4-FFF2-40B4-BE49-F238E27FC236}">
                <a16:creationId xmlns:a16="http://schemas.microsoft.com/office/drawing/2014/main" id="{8FD45375-017B-4EA9-8F67-DA4194BCF58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2773"/>
          <a:stretch/>
        </p:blipFill>
        <p:spPr>
          <a:xfrm>
            <a:off x="3214978" y="0"/>
            <a:ext cx="8977022" cy="6861092"/>
          </a:xfrm>
          <a:prstGeom prst="rect">
            <a:avLst/>
          </a:prstGeom>
        </p:spPr>
      </p:pic>
      <p:sp>
        <p:nvSpPr>
          <p:cNvPr id="9" name="Rectangle 8"/>
          <p:cNvSpPr/>
          <p:nvPr userDrawn="1"/>
        </p:nvSpPr>
        <p:spPr>
          <a:xfrm rot="10800000">
            <a:off x="-3" y="0"/>
            <a:ext cx="10466365" cy="6858000"/>
          </a:xfrm>
          <a:prstGeom prst="rect">
            <a:avLst/>
          </a:prstGeom>
          <a:gradFill>
            <a:gsLst>
              <a:gs pos="0">
                <a:schemeClr val="accent1">
                  <a:lumMod val="5000"/>
                  <a:lumOff val="95000"/>
                  <a:alpha val="0"/>
                </a:schemeClr>
              </a:gs>
              <a:gs pos="5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
        <p:nvSpPr>
          <p:cNvPr id="11" name="Title 1">
            <a:extLst>
              <a:ext uri="{FF2B5EF4-FFF2-40B4-BE49-F238E27FC236}">
                <a16:creationId xmlns:a16="http://schemas.microsoft.com/office/drawing/2014/main" id="{0E9E2FF2-CB8C-44F3-A645-9AC26327548A}"/>
              </a:ext>
            </a:extLst>
          </p:cNvPr>
          <p:cNvSpPr>
            <a:spLocks noGrp="1"/>
          </p:cNvSpPr>
          <p:nvPr>
            <p:ph type="title" hasCustomPrompt="1"/>
          </p:nvPr>
        </p:nvSpPr>
        <p:spPr>
          <a:xfrm>
            <a:off x="356251" y="1608192"/>
            <a:ext cx="5260006" cy="1865322"/>
          </a:xfrm>
          <a:prstGeom prst="rect">
            <a:avLst/>
          </a:prstGeom>
        </p:spPr>
        <p:txBody>
          <a:bodyPr>
            <a:noAutofit/>
          </a:bodyPr>
          <a:lstStyle>
            <a:lvl1pPr>
              <a:lnSpc>
                <a:spcPct val="100000"/>
              </a:lnSpc>
              <a:defRPr lang="en-CA" sz="4800" kern="1200" cap="all" baseline="0" dirty="0">
                <a:solidFill>
                  <a:schemeClr val="bg2"/>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descr="A picture containing clock&#10;&#10;Description automatically generated">
            <a:extLst>
              <a:ext uri="{FF2B5EF4-FFF2-40B4-BE49-F238E27FC236}">
                <a16:creationId xmlns:a16="http://schemas.microsoft.com/office/drawing/2014/main" id="{AF532EB9-6092-4DF9-97EE-5595829559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8" y="583384"/>
            <a:ext cx="2105246" cy="573260"/>
          </a:xfrm>
          <a:prstGeom prst="rect">
            <a:avLst/>
          </a:prstGeom>
        </p:spPr>
      </p:pic>
    </p:spTree>
    <p:extLst>
      <p:ext uri="{BB962C8B-B14F-4D97-AF65-F5344CB8AC3E}">
        <p14:creationId xmlns:p14="http://schemas.microsoft.com/office/powerpoint/2010/main" val="178076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side 1">
    <p:spTree>
      <p:nvGrpSpPr>
        <p:cNvPr id="1" name=""/>
        <p:cNvGrpSpPr/>
        <p:nvPr/>
      </p:nvGrpSpPr>
      <p:grpSpPr>
        <a:xfrm>
          <a:off x="0" y="0"/>
          <a:ext cx="0" cy="0"/>
          <a:chOff x="0" y="0"/>
          <a:chExt cx="0" cy="0"/>
        </a:xfrm>
      </p:grpSpPr>
      <p:pic>
        <p:nvPicPr>
          <p:cNvPr id="3" name="Picture 2" descr="Two people standing in a room&#10;&#10;Description automatically generated">
            <a:extLst>
              <a:ext uri="{FF2B5EF4-FFF2-40B4-BE49-F238E27FC236}">
                <a16:creationId xmlns:a16="http://schemas.microsoft.com/office/drawing/2014/main" id="{2BD30F1E-8FAF-4625-B00D-3D7D866505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8" r="15978"/>
          <a:stretch/>
        </p:blipFill>
        <p:spPr>
          <a:xfrm>
            <a:off x="-1" y="1"/>
            <a:ext cx="12192001" cy="6858000"/>
          </a:xfrm>
          <a:prstGeom prst="rect">
            <a:avLst/>
          </a:prstGeom>
        </p:spPr>
      </p:pic>
      <p:sp>
        <p:nvSpPr>
          <p:cNvPr id="9" name="Rectangle 8"/>
          <p:cNvSpPr/>
          <p:nvPr userDrawn="1"/>
        </p:nvSpPr>
        <p:spPr>
          <a:xfrm rot="10800000">
            <a:off x="-10" y="-1"/>
            <a:ext cx="11823595" cy="6858000"/>
          </a:xfrm>
          <a:prstGeom prst="rect">
            <a:avLst/>
          </a:prstGeom>
          <a:gradFill>
            <a:gsLst>
              <a:gs pos="22000">
                <a:srgbClr val="F5D7C7">
                  <a:alpha val="71000"/>
                </a:srgbClr>
              </a:gs>
              <a:gs pos="54000">
                <a:schemeClr val="accent5">
                  <a:alpha val="84000"/>
                </a:schemeClr>
              </a:gs>
              <a:gs pos="0">
                <a:schemeClr val="accent1">
                  <a:lumMod val="5000"/>
                  <a:lumOff val="95000"/>
                  <a:alpha val="0"/>
                </a:schemeClr>
              </a:gs>
              <a:gs pos="83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5" name="Title 1">
            <a:extLst>
              <a:ext uri="{FF2B5EF4-FFF2-40B4-BE49-F238E27FC236}">
                <a16:creationId xmlns:a16="http://schemas.microsoft.com/office/drawing/2014/main" id="{BB23A94D-DE8A-4316-A34E-4C316DE32461}"/>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C4E3AB7A-34C1-4EAD-9EC8-6988B5E15D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159465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971" y="0"/>
            <a:ext cx="10288029" cy="6858000"/>
          </a:xfrm>
          <a:prstGeom prst="rect">
            <a:avLst/>
          </a:prstGeom>
        </p:spPr>
      </p:pic>
      <p:sp>
        <p:nvSpPr>
          <p:cNvPr id="10" name="Rectangle 9"/>
          <p:cNvSpPr/>
          <p:nvPr userDrawn="1"/>
        </p:nvSpPr>
        <p:spPr>
          <a:xfrm rot="10800000">
            <a:off x="-6" y="0"/>
            <a:ext cx="12192005" cy="6858000"/>
          </a:xfrm>
          <a:prstGeom prst="rect">
            <a:avLst/>
          </a:prstGeom>
          <a:gradFill>
            <a:gsLst>
              <a:gs pos="0">
                <a:srgbClr val="CCE8BF">
                  <a:alpha val="0"/>
                </a:srgbClr>
              </a:gs>
              <a:gs pos="26000">
                <a:srgbClr val="CCE8BF">
                  <a:alpha val="55000"/>
                </a:srgbClr>
              </a:gs>
              <a:gs pos="46000">
                <a:srgbClr val="A4D582">
                  <a:alpha val="65000"/>
                </a:srgbClr>
              </a:gs>
              <a:gs pos="84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5" name="Title 1">
            <a:extLst>
              <a:ext uri="{FF2B5EF4-FFF2-40B4-BE49-F238E27FC236}">
                <a16:creationId xmlns:a16="http://schemas.microsoft.com/office/drawing/2014/main" id="{AC04F885-499E-4958-8FEB-675CC95001F6}"/>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E025AE04-1C05-4385-84F6-0A4C9EEF11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217056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ide 1">
    <p:spTree>
      <p:nvGrpSpPr>
        <p:cNvPr id="1" name=""/>
        <p:cNvGrpSpPr/>
        <p:nvPr/>
      </p:nvGrpSpPr>
      <p:grpSpPr>
        <a:xfrm>
          <a:off x="0" y="0"/>
          <a:ext cx="0" cy="0"/>
          <a:chOff x="0" y="0"/>
          <a:chExt cx="0" cy="0"/>
        </a:xfrm>
      </p:grpSpPr>
      <p:pic>
        <p:nvPicPr>
          <p:cNvPr id="4" name="Picture 3" descr="A picture containing person, man, cutting, holding&#10;&#10;Description automatically generated">
            <a:extLst>
              <a:ext uri="{FF2B5EF4-FFF2-40B4-BE49-F238E27FC236}">
                <a16:creationId xmlns:a16="http://schemas.microsoft.com/office/drawing/2014/main" id="{F9544D28-B723-40A6-9B23-1495AF0FD0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8301" y="0"/>
            <a:ext cx="10273699" cy="6858000"/>
          </a:xfrm>
          <a:prstGeom prst="rect">
            <a:avLst/>
          </a:prstGeom>
        </p:spPr>
      </p:pic>
      <p:sp>
        <p:nvSpPr>
          <p:cNvPr id="29" name="Rectangle 28"/>
          <p:cNvSpPr/>
          <p:nvPr userDrawn="1"/>
        </p:nvSpPr>
        <p:spPr>
          <a:xfrm rot="10800000">
            <a:off x="-2" y="0"/>
            <a:ext cx="12192002" cy="6858000"/>
          </a:xfrm>
          <a:prstGeom prst="rect">
            <a:avLst/>
          </a:prstGeom>
          <a:gradFill>
            <a:gsLst>
              <a:gs pos="0">
                <a:schemeClr val="accent1">
                  <a:lumMod val="5000"/>
                  <a:lumOff val="95000"/>
                  <a:alpha val="0"/>
                </a:schemeClr>
              </a:gs>
              <a:gs pos="21000">
                <a:srgbClr val="F8FCFF">
                  <a:alpha val="32000"/>
                </a:srgbClr>
              </a:gs>
              <a:gs pos="73624">
                <a:srgbClr val="FDFEFF"/>
              </a:gs>
              <a:gs pos="45000">
                <a:srgbClr val="FBFDFF">
                  <a:alpha val="87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
        <p:nvSpPr>
          <p:cNvPr id="11" name="Title 1">
            <a:extLst>
              <a:ext uri="{FF2B5EF4-FFF2-40B4-BE49-F238E27FC236}">
                <a16:creationId xmlns:a16="http://schemas.microsoft.com/office/drawing/2014/main" id="{2331CBBA-0FCA-47D2-B24A-E5200D896BEC}"/>
              </a:ext>
            </a:extLst>
          </p:cNvPr>
          <p:cNvSpPr>
            <a:spLocks noGrp="1"/>
          </p:cNvSpPr>
          <p:nvPr>
            <p:ph type="title" hasCustomPrompt="1"/>
          </p:nvPr>
        </p:nvSpPr>
        <p:spPr>
          <a:xfrm>
            <a:off x="356251" y="1608192"/>
            <a:ext cx="5260006" cy="1865322"/>
          </a:xfrm>
          <a:prstGeom prst="rect">
            <a:avLst/>
          </a:prstGeom>
        </p:spPr>
        <p:txBody>
          <a:bodyPr>
            <a:noAutofit/>
          </a:bodyPr>
          <a:lstStyle>
            <a:lvl1pPr>
              <a:lnSpc>
                <a:spcPct val="100000"/>
              </a:lnSpc>
              <a:defRPr lang="en-CA" sz="4800" kern="1200" cap="all" baseline="0" dirty="0">
                <a:solidFill>
                  <a:schemeClr val="bg2"/>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descr="A picture containing clock&#10;&#10;Description automatically generated">
            <a:extLst>
              <a:ext uri="{FF2B5EF4-FFF2-40B4-BE49-F238E27FC236}">
                <a16:creationId xmlns:a16="http://schemas.microsoft.com/office/drawing/2014/main" id="{DBD7A3CE-FB12-4A46-8571-5738462F69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8" y="583384"/>
            <a:ext cx="2105246" cy="573260"/>
          </a:xfrm>
          <a:prstGeom prst="rect">
            <a:avLst/>
          </a:prstGeom>
        </p:spPr>
      </p:pic>
    </p:spTree>
    <p:extLst>
      <p:ext uri="{BB962C8B-B14F-4D97-AF65-F5344CB8AC3E}">
        <p14:creationId xmlns:p14="http://schemas.microsoft.com/office/powerpoint/2010/main" val="71129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tle side 1">
    <p:spTree>
      <p:nvGrpSpPr>
        <p:cNvPr id="1" name=""/>
        <p:cNvGrpSpPr/>
        <p:nvPr/>
      </p:nvGrpSpPr>
      <p:grpSpPr>
        <a:xfrm>
          <a:off x="0" y="0"/>
          <a:ext cx="0" cy="0"/>
          <a:chOff x="0" y="0"/>
          <a:chExt cx="0" cy="0"/>
        </a:xfrm>
      </p:grpSpPr>
      <p:pic>
        <p:nvPicPr>
          <p:cNvPr id="3" name="Picture 2" descr="A person sitting at a table&#10;&#10;Description automatically generated">
            <a:extLst>
              <a:ext uri="{FF2B5EF4-FFF2-40B4-BE49-F238E27FC236}">
                <a16:creationId xmlns:a16="http://schemas.microsoft.com/office/drawing/2014/main" id="{2CB770F6-4DCC-41A8-8DBC-2840AA2612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80401" y="0"/>
            <a:ext cx="11011599" cy="6858000"/>
          </a:xfrm>
          <a:prstGeom prst="rect">
            <a:avLst/>
          </a:prstGeom>
        </p:spPr>
      </p:pic>
      <p:sp>
        <p:nvSpPr>
          <p:cNvPr id="9" name="Rectangle 8"/>
          <p:cNvSpPr/>
          <p:nvPr userDrawn="1"/>
        </p:nvSpPr>
        <p:spPr>
          <a:xfrm rot="10800000">
            <a:off x="-7" y="0"/>
            <a:ext cx="12192006" cy="6858000"/>
          </a:xfrm>
          <a:prstGeom prst="rect">
            <a:avLst/>
          </a:prstGeom>
          <a:gradFill>
            <a:gsLst>
              <a:gs pos="0">
                <a:schemeClr val="accent1">
                  <a:lumMod val="5000"/>
                  <a:lumOff val="95000"/>
                  <a:alpha val="0"/>
                </a:schemeClr>
              </a:gs>
              <a:gs pos="25000">
                <a:srgbClr val="79B7D4">
                  <a:alpha val="50000"/>
                </a:srgbClr>
              </a:gs>
              <a:gs pos="54000">
                <a:srgbClr val="3D96BF">
                  <a:alpha val="86000"/>
                </a:srgbClr>
              </a:gs>
              <a:gs pos="82000">
                <a:schemeClr val="tx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solidFill>
            </a:endParaRPr>
          </a:p>
        </p:txBody>
      </p:sp>
      <p:sp>
        <p:nvSpPr>
          <p:cNvPr id="15" name="Title 1">
            <a:extLst>
              <a:ext uri="{FF2B5EF4-FFF2-40B4-BE49-F238E27FC236}">
                <a16:creationId xmlns:a16="http://schemas.microsoft.com/office/drawing/2014/main" id="{8C706D0A-D6D5-42DC-A888-38A947E80B06}"/>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10D84194-F1F7-4457-8D00-ACA7900A25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2156174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spTree>
      <p:nvGrpSpPr>
        <p:cNvPr id="1" name=""/>
        <p:cNvGrpSpPr/>
        <p:nvPr/>
      </p:nvGrpSpPr>
      <p:grpSpPr>
        <a:xfrm>
          <a:off x="0" y="0"/>
          <a:ext cx="0" cy="0"/>
          <a:chOff x="0" y="0"/>
          <a:chExt cx="0" cy="0"/>
        </a:xfrm>
      </p:grpSpPr>
      <p:pic>
        <p:nvPicPr>
          <p:cNvPr id="3" name="Picture 2" descr="A picture containing person, woman, standing, holding&#10;&#10;Description automatically generated">
            <a:extLst>
              <a:ext uri="{FF2B5EF4-FFF2-40B4-BE49-F238E27FC236}">
                <a16:creationId xmlns:a16="http://schemas.microsoft.com/office/drawing/2014/main" id="{99D61C3A-6EBF-4959-9212-A60359010A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0383"/>
          <a:stretch/>
        </p:blipFill>
        <p:spPr>
          <a:xfrm>
            <a:off x="2973125" y="0"/>
            <a:ext cx="9218875" cy="6858000"/>
          </a:xfrm>
          <a:prstGeom prst="rect">
            <a:avLst/>
          </a:prstGeom>
        </p:spPr>
      </p:pic>
      <p:sp>
        <p:nvSpPr>
          <p:cNvPr id="9" name="Rectangle 8"/>
          <p:cNvSpPr/>
          <p:nvPr userDrawn="1"/>
        </p:nvSpPr>
        <p:spPr>
          <a:xfrm rot="10800000">
            <a:off x="-6" y="0"/>
            <a:ext cx="11982621" cy="6858000"/>
          </a:xfrm>
          <a:prstGeom prst="rect">
            <a:avLst/>
          </a:prstGeom>
          <a:gradFill>
            <a:gsLst>
              <a:gs pos="0">
                <a:schemeClr val="accent1">
                  <a:lumMod val="5000"/>
                  <a:lumOff val="95000"/>
                  <a:alpha val="0"/>
                </a:schemeClr>
              </a:gs>
              <a:gs pos="44000">
                <a:srgbClr val="87D4F2">
                  <a:alpha val="74000"/>
                </a:srgbClr>
              </a:gs>
              <a:gs pos="72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1"/>
          <p:cNvSpPr txBox="1">
            <a:spLocks/>
          </p:cNvSpPr>
          <p:nvPr userDrawn="1"/>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1200" kern="1200" dirty="0">
                <a:solidFill>
                  <a:schemeClr val="bg1"/>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1200" dirty="0">
              <a:solidFill>
                <a:schemeClr val="bg1"/>
              </a:solidFill>
            </a:endParaRPr>
          </a:p>
        </p:txBody>
      </p:sp>
      <p:sp>
        <p:nvSpPr>
          <p:cNvPr id="14" name="Title 1">
            <a:extLst>
              <a:ext uri="{FF2B5EF4-FFF2-40B4-BE49-F238E27FC236}">
                <a16:creationId xmlns:a16="http://schemas.microsoft.com/office/drawing/2014/main" id="{FF8E3AC8-44B8-4508-8B7F-B2AF1B982B00}"/>
              </a:ext>
            </a:extLst>
          </p:cNvPr>
          <p:cNvSpPr>
            <a:spLocks noGrp="1"/>
          </p:cNvSpPr>
          <p:nvPr>
            <p:ph type="title" hasCustomPrompt="1"/>
          </p:nvPr>
        </p:nvSpPr>
        <p:spPr>
          <a:xfrm>
            <a:off x="356251" y="1496874"/>
            <a:ext cx="5260006" cy="1865322"/>
          </a:xfrm>
          <a:prstGeom prst="rect">
            <a:avLst/>
          </a:prstGeom>
        </p:spPr>
        <p:txBody>
          <a:bodyPr>
            <a:noAutofit/>
          </a:bodyPr>
          <a:lstStyle>
            <a:lvl1pPr>
              <a:lnSpc>
                <a:spcPct val="100000"/>
              </a:lnSpc>
              <a:defRPr lang="en-CA" sz="4800" kern="1200" cap="all" baseline="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defRPr>
            </a:lvl1pPr>
          </a:lstStyle>
          <a:p>
            <a:r>
              <a:rPr lang="en-US" dirty="0"/>
              <a:t>Headline </a:t>
            </a:r>
            <a:br>
              <a:rPr lang="en-US" dirty="0"/>
            </a:br>
            <a:r>
              <a:rPr lang="en-US" dirty="0"/>
              <a:t>Title Here</a:t>
            </a:r>
            <a:endParaRPr lang="en-CA" dirty="0"/>
          </a:p>
        </p:txBody>
      </p:sp>
      <p:pic>
        <p:nvPicPr>
          <p:cNvPr id="7" name="Picture 6">
            <a:extLst>
              <a:ext uri="{FF2B5EF4-FFF2-40B4-BE49-F238E27FC236}">
                <a16:creationId xmlns:a16="http://schemas.microsoft.com/office/drawing/2014/main" id="{6EB4A925-1147-4FB9-A134-6CBB641911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499" y="581518"/>
            <a:ext cx="2105246" cy="573260"/>
          </a:xfrm>
          <a:prstGeom prst="rect">
            <a:avLst/>
          </a:prstGeom>
        </p:spPr>
      </p:pic>
    </p:spTree>
    <p:extLst>
      <p:ext uri="{BB962C8B-B14F-4D97-AF65-F5344CB8AC3E}">
        <p14:creationId xmlns:p14="http://schemas.microsoft.com/office/powerpoint/2010/main" val="3431702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367777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7" r:id="rId3"/>
    <p:sldLayoutId id="2147483796" r:id="rId4"/>
    <p:sldLayoutId id="2147483797" r:id="rId5"/>
    <p:sldLayoutId id="2147483798" r:id="rId6"/>
    <p:sldLayoutId id="2147483795" r:id="rId7"/>
    <p:sldLayoutId id="2147483799" r:id="rId8"/>
    <p:sldLayoutId id="2147483800" r:id="rId9"/>
    <p:sldLayoutId id="2147483801" r:id="rId10"/>
    <p:sldLayoutId id="2147483803" r:id="rId11"/>
    <p:sldLayoutId id="2147483766" r:id="rId12"/>
    <p:sldLayoutId id="2147483767" r:id="rId13"/>
    <p:sldLayoutId id="2147483770" r:id="rId14"/>
    <p:sldLayoutId id="2147483748" r:id="rId15"/>
    <p:sldLayoutId id="2147483785" r:id="rId16"/>
    <p:sldLayoutId id="2147483786" r:id="rId17"/>
    <p:sldLayoutId id="2147483693" r:id="rId18"/>
    <p:sldLayoutId id="2147483806" r:id="rId19"/>
    <p:sldLayoutId id="2147483808" r:id="rId20"/>
    <p:sldLayoutId id="2147483810" r:id="rId21"/>
    <p:sldLayoutId id="2147483809" r:id="rId22"/>
    <p:sldLayoutId id="2147483811" r:id="rId23"/>
  </p:sldLayoutIdLst>
  <p:txStyles>
    <p:titleStyle>
      <a:lvl1pPr algn="l" defTabSz="914400" rtl="0" eaLnBrk="1" latinLnBrk="0" hangingPunct="1">
        <a:lnSpc>
          <a:spcPct val="90000"/>
        </a:lnSpc>
        <a:spcBef>
          <a:spcPct val="0"/>
        </a:spcBef>
        <a:buNone/>
        <a:defRPr sz="4400" kern="1200">
          <a:solidFill>
            <a:schemeClr val="tx1"/>
          </a:solidFill>
          <a:latin typeface="Segoe UI Semilight" panose="020B04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650322-AC78-460E-82F2-0437F1979466}"/>
              </a:ext>
            </a:extLst>
          </p:cNvPr>
          <p:cNvSpPr>
            <a:spLocks noGrp="1"/>
          </p:cNvSpPr>
          <p:nvPr>
            <p:ph type="title"/>
          </p:nvPr>
        </p:nvSpPr>
        <p:spPr>
          <a:xfrm>
            <a:off x="356250" y="2357718"/>
            <a:ext cx="7057562" cy="1624130"/>
          </a:xfrm>
        </p:spPr>
        <p:txBody>
          <a:bodyPr/>
          <a:lstStyle/>
          <a:p>
            <a:pPr>
              <a:lnSpc>
                <a:spcPct val="100000"/>
              </a:lnSpc>
            </a:pPr>
            <a:r>
              <a:rPr lang="en-US" sz="4000" dirty="0">
                <a:cs typeface="Segoe UI Semibold" panose="020B0702040204020203" pitchFamily="34" charset="0"/>
              </a:rPr>
              <a:t>Version control training</a:t>
            </a:r>
            <a:endParaRPr lang="en-US" sz="4000" cap="all" dirty="0">
              <a:latin typeface="Segoe UI Black" panose="020B0A02040204020203" pitchFamily="34" charset="0"/>
              <a:ea typeface="Segoe UI Black" panose="020B0A02040204020203" pitchFamily="34" charset="0"/>
              <a:cs typeface="Segoe UI Semilight" panose="020B0402040204020203" pitchFamily="34" charset="0"/>
            </a:endParaRPr>
          </a:p>
        </p:txBody>
      </p:sp>
      <p:sp>
        <p:nvSpPr>
          <p:cNvPr id="3" name="TextBox 2">
            <a:extLst>
              <a:ext uri="{FF2B5EF4-FFF2-40B4-BE49-F238E27FC236}">
                <a16:creationId xmlns:a16="http://schemas.microsoft.com/office/drawing/2014/main" id="{4512E830-BD1D-401C-B9C4-905392E5AC58}"/>
              </a:ext>
            </a:extLst>
          </p:cNvPr>
          <p:cNvSpPr txBox="1"/>
          <p:nvPr/>
        </p:nvSpPr>
        <p:spPr>
          <a:xfrm>
            <a:off x="356250" y="4383159"/>
            <a:ext cx="5181600" cy="1341649"/>
          </a:xfrm>
          <a:prstGeom prst="rect">
            <a:avLst/>
          </a:prstGeom>
          <a:noFill/>
        </p:spPr>
        <p:txBody>
          <a:bodyPr wrap="square" rtlCol="0">
            <a:spAutoFit/>
          </a:bodyPr>
          <a:lstStyle/>
          <a:p>
            <a:pPr>
              <a:lnSpc>
                <a:spcPct val="110000"/>
              </a:lnSpc>
            </a:pPr>
            <a:r>
              <a:rPr lang="en-US" sz="2000" dirty="0">
                <a:solidFill>
                  <a:schemeClr val="bg1"/>
                </a:solidFill>
              </a:rPr>
              <a:t>Presenter</a:t>
            </a:r>
          </a:p>
          <a:p>
            <a:pPr>
              <a:lnSpc>
                <a:spcPct val="110000"/>
              </a:lnSpc>
            </a:pPr>
            <a:r>
              <a:rPr lang="en-US" sz="2800" dirty="0">
                <a:solidFill>
                  <a:schemeClr val="bg1"/>
                </a:solidFill>
              </a:rPr>
              <a:t>Mayukh Sinha </a:t>
            </a:r>
            <a:r>
              <a:rPr lang="en-US" sz="2000" dirty="0">
                <a:solidFill>
                  <a:schemeClr val="bg1"/>
                </a:solidFill>
              </a:rPr>
              <a:t>(SDET - 2)</a:t>
            </a:r>
          </a:p>
          <a:p>
            <a:pPr>
              <a:lnSpc>
                <a:spcPct val="110000"/>
              </a:lnSpc>
            </a:pPr>
            <a:r>
              <a:rPr lang="en-US" sz="2800" dirty="0">
                <a:solidFill>
                  <a:schemeClr val="bg1"/>
                </a:solidFill>
              </a:rPr>
              <a:t>Kushagra Kapoor</a:t>
            </a:r>
            <a:r>
              <a:rPr lang="en-US" sz="2000" dirty="0">
                <a:solidFill>
                  <a:schemeClr val="bg1"/>
                </a:solidFill>
              </a:rPr>
              <a:t> (Team Lead)</a:t>
            </a:r>
            <a:endParaRPr lang="en-US" dirty="0">
              <a:solidFill>
                <a:schemeClr val="bg1"/>
              </a:solidFill>
            </a:endParaRPr>
          </a:p>
        </p:txBody>
      </p:sp>
    </p:spTree>
    <p:extLst>
      <p:ext uri="{BB962C8B-B14F-4D97-AF65-F5344CB8AC3E}">
        <p14:creationId xmlns:p14="http://schemas.microsoft.com/office/powerpoint/2010/main" val="183632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6DE-4D78-47BC-8A7C-6D6609785624}"/>
              </a:ext>
            </a:extLst>
          </p:cNvPr>
          <p:cNvSpPr>
            <a:spLocks noGrp="1"/>
          </p:cNvSpPr>
          <p:nvPr>
            <p:ph type="ctrTitle"/>
          </p:nvPr>
        </p:nvSpPr>
        <p:spPr/>
        <p:txBody>
          <a:bodyPr/>
          <a:lstStyle/>
          <a:p>
            <a:r>
              <a:rPr lang="en-US" dirty="0"/>
              <a:t>GIT checkout</a:t>
            </a:r>
          </a:p>
        </p:txBody>
      </p:sp>
      <p:sp>
        <p:nvSpPr>
          <p:cNvPr id="4" name="Content Placeholder 3">
            <a:extLst>
              <a:ext uri="{FF2B5EF4-FFF2-40B4-BE49-F238E27FC236}">
                <a16:creationId xmlns:a16="http://schemas.microsoft.com/office/drawing/2014/main" id="{6EF5ABA5-49C4-47F0-9002-ADC86217DC68}"/>
              </a:ext>
            </a:extLst>
          </p:cNvPr>
          <p:cNvSpPr>
            <a:spLocks noGrp="1"/>
          </p:cNvSpPr>
          <p:nvPr>
            <p:ph idx="10"/>
          </p:nvPr>
        </p:nvSpPr>
        <p:spPr>
          <a:xfrm>
            <a:off x="340945" y="1631577"/>
            <a:ext cx="4516281" cy="3821267"/>
          </a:xfrm>
        </p:spPr>
        <p:txBody>
          <a:bodyPr>
            <a:normAutofit/>
          </a:bodyPr>
          <a:lstStyle/>
          <a:p>
            <a:r>
              <a:rPr lang="en-US" b="1" dirty="0"/>
              <a:t>git checkout: </a:t>
            </a:r>
            <a:r>
              <a:rPr lang="en-US" dirty="0"/>
              <a:t>To switch to an existing branch, you use git checkout followed by the branch name/ commit id.</a:t>
            </a:r>
          </a:p>
          <a:p>
            <a:endParaRPr lang="en-US" dirty="0"/>
          </a:p>
          <a:p>
            <a:r>
              <a:rPr lang="en-US" b="1" dirty="0"/>
              <a:t>Head </a:t>
            </a:r>
            <a:r>
              <a:rPr lang="en-US" dirty="0"/>
              <a:t>creates a copy on a Git hosting platform like GitHub, allowing you to contribute to the project by proposing changes and keeping your copy linked to the original repository.</a:t>
            </a:r>
          </a:p>
        </p:txBody>
      </p:sp>
      <p:pic>
        <p:nvPicPr>
          <p:cNvPr id="2052" name="Picture 4" descr="Git - Head - GeeksforGeeks">
            <a:extLst>
              <a:ext uri="{FF2B5EF4-FFF2-40B4-BE49-F238E27FC236}">
                <a16:creationId xmlns:a16="http://schemas.microsoft.com/office/drawing/2014/main" id="{078F1EB5-48BE-0744-E01A-24E50FD1D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045" y="1776854"/>
            <a:ext cx="5913754" cy="295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184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6DE-4D78-47BC-8A7C-6D6609785624}"/>
              </a:ext>
            </a:extLst>
          </p:cNvPr>
          <p:cNvSpPr>
            <a:spLocks noGrp="1"/>
          </p:cNvSpPr>
          <p:nvPr>
            <p:ph type="ctrTitle"/>
          </p:nvPr>
        </p:nvSpPr>
        <p:spPr/>
        <p:txBody>
          <a:bodyPr/>
          <a:lstStyle/>
          <a:p>
            <a:r>
              <a:rPr lang="en-US" dirty="0"/>
              <a:t>GIT LOG</a:t>
            </a:r>
          </a:p>
        </p:txBody>
      </p:sp>
      <p:sp>
        <p:nvSpPr>
          <p:cNvPr id="4" name="Content Placeholder 3">
            <a:extLst>
              <a:ext uri="{FF2B5EF4-FFF2-40B4-BE49-F238E27FC236}">
                <a16:creationId xmlns:a16="http://schemas.microsoft.com/office/drawing/2014/main" id="{6EF5ABA5-49C4-47F0-9002-ADC86217DC68}"/>
              </a:ext>
            </a:extLst>
          </p:cNvPr>
          <p:cNvSpPr>
            <a:spLocks noGrp="1"/>
          </p:cNvSpPr>
          <p:nvPr>
            <p:ph idx="10"/>
          </p:nvPr>
        </p:nvSpPr>
        <p:spPr>
          <a:xfrm>
            <a:off x="340945" y="1631577"/>
            <a:ext cx="11498630" cy="3821267"/>
          </a:xfrm>
        </p:spPr>
        <p:txBody>
          <a:bodyPr>
            <a:normAutofit/>
          </a:bodyPr>
          <a:lstStyle/>
          <a:p>
            <a:r>
              <a:rPr lang="en-US" b="1" dirty="0"/>
              <a:t>Git log: </a:t>
            </a:r>
            <a:r>
              <a:rPr lang="en-US" dirty="0"/>
              <a:t>The git log command in Git is used to display a chronological history of commits in a Git repository. It provides a detailed log of the commit history, including commit messages, author information, dates, and commit hashes. </a:t>
            </a:r>
          </a:p>
          <a:p>
            <a:r>
              <a:rPr lang="en-US" b="1" dirty="0"/>
              <a:t>Git log –</a:t>
            </a:r>
            <a:r>
              <a:rPr lang="en-US" b="1" dirty="0" err="1"/>
              <a:t>oneline</a:t>
            </a:r>
            <a:r>
              <a:rPr lang="en-US" b="1" dirty="0"/>
              <a:t>: </a:t>
            </a:r>
            <a:r>
              <a:rPr lang="en-US" dirty="0"/>
              <a:t>option to display a concise, one-line summary for each commit, including the abbreviated commit hash and commit message.</a:t>
            </a:r>
          </a:p>
          <a:p>
            <a:r>
              <a:rPr lang="en-US" b="1" dirty="0"/>
              <a:t>git log –p: </a:t>
            </a:r>
            <a:r>
              <a:rPr lang="en-US" dirty="0"/>
              <a:t>The -p option shows the diff (changes) introduced in each commit.</a:t>
            </a:r>
          </a:p>
          <a:p>
            <a:r>
              <a:rPr lang="en-US" b="1" dirty="0"/>
              <a:t>git log -n 3: </a:t>
            </a:r>
            <a:r>
              <a:rPr lang="en-US" dirty="0"/>
              <a:t>You can use the -n option to limit the number of commits displayed. </a:t>
            </a:r>
          </a:p>
          <a:p>
            <a:endParaRPr lang="en-US" dirty="0"/>
          </a:p>
          <a:p>
            <a:endParaRPr lang="en-US" dirty="0"/>
          </a:p>
        </p:txBody>
      </p:sp>
    </p:spTree>
    <p:extLst>
      <p:ext uri="{BB962C8B-B14F-4D97-AF65-F5344CB8AC3E}">
        <p14:creationId xmlns:p14="http://schemas.microsoft.com/office/powerpoint/2010/main" val="37438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0944" y="438034"/>
            <a:ext cx="11572633" cy="732896"/>
          </a:xfrm>
        </p:spPr>
        <p:txBody>
          <a:bodyPr/>
          <a:lstStyle/>
          <a:p>
            <a:r>
              <a:rPr lang="en-US" dirty="0">
                <a:solidFill>
                  <a:schemeClr val="bg2"/>
                </a:solidFill>
              </a:rPr>
              <a:t>GIT reset</a:t>
            </a:r>
          </a:p>
        </p:txBody>
      </p:sp>
      <p:sp>
        <p:nvSpPr>
          <p:cNvPr id="4" name="Content Placeholder 3"/>
          <p:cNvSpPr>
            <a:spLocks noGrp="1"/>
          </p:cNvSpPr>
          <p:nvPr>
            <p:ph idx="10"/>
          </p:nvPr>
        </p:nvSpPr>
        <p:spPr>
          <a:xfrm>
            <a:off x="388568" y="1355026"/>
            <a:ext cx="7785047" cy="4787953"/>
          </a:xfrm>
        </p:spPr>
        <p:txBody>
          <a:bodyPr>
            <a:noAutofit/>
          </a:bodyPr>
          <a:lstStyle/>
          <a:p>
            <a:pPr marL="342900" indent="-342900">
              <a:buFont typeface="Wingdings" panose="05000000000000000000" pitchFamily="2" charset="2"/>
              <a:buChar char="q"/>
            </a:pPr>
            <a:r>
              <a:rPr lang="en-US" sz="1800" b="1" dirty="0">
                <a:solidFill>
                  <a:schemeClr val="tx1">
                    <a:lumMod val="75000"/>
                  </a:schemeClr>
                </a:solidFill>
              </a:rPr>
              <a:t>git reset –soft &lt;commit&gt;: </a:t>
            </a:r>
            <a:r>
              <a:rPr lang="en-US" sz="1800" dirty="0">
                <a:solidFill>
                  <a:schemeClr val="tx1">
                    <a:lumMod val="75000"/>
                  </a:schemeClr>
                </a:solidFill>
              </a:rPr>
              <a:t>Only the branch pointer and the HEAD are moved to the specified commit, leaving the staging area and working directory unchanged.</a:t>
            </a:r>
          </a:p>
          <a:p>
            <a:pPr marL="342900" indent="-342900">
              <a:buFont typeface="Wingdings" panose="05000000000000000000" pitchFamily="2" charset="2"/>
              <a:buChar char="q"/>
            </a:pPr>
            <a:r>
              <a:rPr lang="en-US" sz="1800" b="1" dirty="0">
                <a:solidFill>
                  <a:schemeClr val="tx1">
                    <a:lumMod val="75000"/>
                  </a:schemeClr>
                </a:solidFill>
              </a:rPr>
              <a:t>Git reset –hard &lt;commit&gt;: </a:t>
            </a:r>
            <a:r>
              <a:rPr lang="en-US" sz="1800" dirty="0">
                <a:solidFill>
                  <a:schemeClr val="tx1">
                    <a:lumMod val="75000"/>
                  </a:schemeClr>
                </a:solidFill>
              </a:rPr>
              <a:t>The branch pointer and the HEAD are moved to the specified commit, and the staging area is reset to match the specified commit. </a:t>
            </a:r>
          </a:p>
          <a:p>
            <a:pPr marL="342900" indent="-342900">
              <a:buFont typeface="Wingdings" panose="05000000000000000000" pitchFamily="2" charset="2"/>
              <a:buChar char="q"/>
            </a:pPr>
            <a:r>
              <a:rPr lang="en-US" sz="1800" dirty="0">
                <a:solidFill>
                  <a:schemeClr val="tx1">
                    <a:lumMod val="75000"/>
                  </a:schemeClr>
                </a:solidFill>
              </a:rPr>
              <a:t>To undo the last commit and keep changes in your working directory:  </a:t>
            </a:r>
            <a:r>
              <a:rPr lang="en-US" sz="1800" b="1" dirty="0">
                <a:solidFill>
                  <a:schemeClr val="tx1">
                    <a:lumMod val="75000"/>
                  </a:schemeClr>
                </a:solidFill>
              </a:rPr>
              <a:t>git reset --soft HEAD^</a:t>
            </a:r>
          </a:p>
          <a:p>
            <a:pPr marL="342900" indent="-342900">
              <a:buFont typeface="Wingdings" panose="05000000000000000000" pitchFamily="2" charset="2"/>
              <a:buChar char="q"/>
            </a:pPr>
            <a:r>
              <a:rPr lang="en-US" sz="1800" dirty="0">
                <a:solidFill>
                  <a:schemeClr val="tx1">
                    <a:lumMod val="75000"/>
                  </a:schemeClr>
                </a:solidFill>
              </a:rPr>
              <a:t>To undo the last commit and discard changes in your working directory: </a:t>
            </a:r>
            <a:r>
              <a:rPr lang="en-US" sz="1800" b="1" dirty="0">
                <a:solidFill>
                  <a:schemeClr val="tx1">
                    <a:lumMod val="75000"/>
                  </a:schemeClr>
                </a:solidFill>
              </a:rPr>
              <a:t>git reset --hard HEAD^</a:t>
            </a:r>
          </a:p>
        </p:txBody>
      </p:sp>
    </p:spTree>
    <p:extLst>
      <p:ext uri="{BB962C8B-B14F-4D97-AF65-F5344CB8AC3E}">
        <p14:creationId xmlns:p14="http://schemas.microsoft.com/office/powerpoint/2010/main" val="323861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0944" y="438034"/>
            <a:ext cx="11572633" cy="732896"/>
          </a:xfrm>
        </p:spPr>
        <p:txBody>
          <a:bodyPr/>
          <a:lstStyle/>
          <a:p>
            <a:r>
              <a:rPr lang="en-US" dirty="0">
                <a:solidFill>
                  <a:schemeClr val="bg2"/>
                </a:solidFill>
              </a:rPr>
              <a:t>GIT CLEAN</a:t>
            </a:r>
          </a:p>
        </p:txBody>
      </p:sp>
      <p:sp>
        <p:nvSpPr>
          <p:cNvPr id="4" name="Content Placeholder 3"/>
          <p:cNvSpPr>
            <a:spLocks noGrp="1"/>
          </p:cNvSpPr>
          <p:nvPr>
            <p:ph idx="10"/>
          </p:nvPr>
        </p:nvSpPr>
        <p:spPr>
          <a:xfrm>
            <a:off x="388569" y="1355026"/>
            <a:ext cx="9544325" cy="4787953"/>
          </a:xfrm>
        </p:spPr>
        <p:txBody>
          <a:bodyPr>
            <a:noAutofit/>
          </a:bodyPr>
          <a:lstStyle/>
          <a:p>
            <a:pPr marL="342900" indent="-342900">
              <a:buFont typeface="Wingdings" panose="05000000000000000000" pitchFamily="2" charset="2"/>
              <a:buChar char="q"/>
            </a:pPr>
            <a:r>
              <a:rPr lang="en-US" sz="1800" dirty="0">
                <a:solidFill>
                  <a:schemeClr val="tx1">
                    <a:lumMod val="75000"/>
                  </a:schemeClr>
                </a:solidFill>
              </a:rPr>
              <a:t>The git clean command is used to remove untracked files and directories from your working directory. Untracked files are those that Git is not currently managing, either because they have been created since the last commit or because they are listed in the .</a:t>
            </a:r>
            <a:r>
              <a:rPr lang="en-US" sz="1800" dirty="0" err="1">
                <a:solidFill>
                  <a:schemeClr val="tx1">
                    <a:lumMod val="75000"/>
                  </a:schemeClr>
                </a:solidFill>
              </a:rPr>
              <a:t>gitignore</a:t>
            </a:r>
            <a:r>
              <a:rPr lang="en-US" sz="1800" dirty="0">
                <a:solidFill>
                  <a:schemeClr val="tx1">
                    <a:lumMod val="75000"/>
                  </a:schemeClr>
                </a:solidFill>
              </a:rPr>
              <a:t> file.</a:t>
            </a:r>
          </a:p>
          <a:p>
            <a:pPr marL="342900" indent="-342900">
              <a:buFont typeface="Wingdings" panose="05000000000000000000" pitchFamily="2" charset="2"/>
              <a:buChar char="q"/>
            </a:pPr>
            <a:r>
              <a:rPr lang="en-US" sz="1800" b="1" dirty="0">
                <a:solidFill>
                  <a:schemeClr val="tx1">
                    <a:lumMod val="75000"/>
                  </a:schemeClr>
                </a:solidFill>
              </a:rPr>
              <a:t>-d (or --directory): </a:t>
            </a:r>
            <a:r>
              <a:rPr lang="en-US" sz="1800" dirty="0">
                <a:solidFill>
                  <a:schemeClr val="tx1">
                    <a:lumMod val="75000"/>
                  </a:schemeClr>
                </a:solidFill>
              </a:rPr>
              <a:t>This option tells Git to also remove untracked directories in addition to untracked </a:t>
            </a:r>
            <a:r>
              <a:rPr lang="en-US" sz="1800" dirty="0" err="1">
                <a:solidFill>
                  <a:schemeClr val="tx1">
                    <a:lumMod val="75000"/>
                  </a:schemeClr>
                </a:solidFill>
              </a:rPr>
              <a:t>files.Without</a:t>
            </a:r>
            <a:r>
              <a:rPr lang="en-US" sz="1800" dirty="0">
                <a:solidFill>
                  <a:schemeClr val="tx1">
                    <a:lumMod val="75000"/>
                  </a:schemeClr>
                </a:solidFill>
              </a:rPr>
              <a:t> this option, git clean only removes untracked files by default.</a:t>
            </a:r>
          </a:p>
          <a:p>
            <a:pPr marL="342900" indent="-342900">
              <a:buFont typeface="Wingdings" panose="05000000000000000000" pitchFamily="2" charset="2"/>
              <a:buChar char="q"/>
            </a:pPr>
            <a:r>
              <a:rPr lang="en-US" sz="1800" b="1" dirty="0">
                <a:solidFill>
                  <a:schemeClr val="tx1">
                    <a:lumMod val="75000"/>
                  </a:schemeClr>
                </a:solidFill>
              </a:rPr>
              <a:t>-f (or --force): </a:t>
            </a:r>
            <a:r>
              <a:rPr lang="en-US" sz="1800" dirty="0">
                <a:solidFill>
                  <a:schemeClr val="tx1">
                    <a:lumMod val="75000"/>
                  </a:schemeClr>
                </a:solidFill>
              </a:rPr>
              <a:t>This option is required to force the clean operation. Git is cautious about removing untracked files to prevent accidental data loss, so this flag is necessary to confirm that you indeed want to delete the untracked files and directories.</a:t>
            </a:r>
          </a:p>
          <a:p>
            <a:pPr marL="342900" indent="-342900">
              <a:buFont typeface="Wingdings" panose="05000000000000000000" pitchFamily="2" charset="2"/>
              <a:buChar char="q"/>
            </a:pPr>
            <a:r>
              <a:rPr lang="en-US" sz="1800" b="1" dirty="0">
                <a:solidFill>
                  <a:schemeClr val="tx1">
                    <a:lumMod val="75000"/>
                  </a:schemeClr>
                </a:solidFill>
              </a:rPr>
              <a:t>-x (or --ignored): </a:t>
            </a:r>
            <a:r>
              <a:rPr lang="en-US" sz="1800" dirty="0">
                <a:solidFill>
                  <a:schemeClr val="tx1">
                    <a:lumMod val="75000"/>
                  </a:schemeClr>
                </a:solidFill>
              </a:rPr>
              <a:t>This option makes git clean remove not only untracked files but also untracked directories that are specified in the .</a:t>
            </a:r>
            <a:r>
              <a:rPr lang="en-US" sz="1800" dirty="0" err="1">
                <a:solidFill>
                  <a:schemeClr val="tx1">
                    <a:lumMod val="75000"/>
                  </a:schemeClr>
                </a:solidFill>
              </a:rPr>
              <a:t>gitignore</a:t>
            </a:r>
            <a:r>
              <a:rPr lang="en-US" sz="1800" dirty="0">
                <a:solidFill>
                  <a:schemeClr val="tx1">
                    <a:lumMod val="75000"/>
                  </a:schemeClr>
                </a:solidFill>
              </a:rPr>
              <a:t> file. It is useful when you want to clean up both tracked and ignored files.</a:t>
            </a:r>
          </a:p>
          <a:p>
            <a:pPr marL="342900" indent="-342900">
              <a:buFont typeface="Wingdings" panose="05000000000000000000" pitchFamily="2" charset="2"/>
              <a:buChar char="q"/>
            </a:pPr>
            <a:endParaRPr lang="en-US" sz="1800" dirty="0">
              <a:solidFill>
                <a:schemeClr val="tx1">
                  <a:lumMod val="75000"/>
                </a:schemeClr>
              </a:solidFill>
            </a:endParaRPr>
          </a:p>
        </p:txBody>
      </p:sp>
      <p:pic>
        <p:nvPicPr>
          <p:cNvPr id="1026" name="Picture 2" descr="Git Logo transparent PNG - StickPNG">
            <a:extLst>
              <a:ext uri="{FF2B5EF4-FFF2-40B4-BE49-F238E27FC236}">
                <a16:creationId xmlns:a16="http://schemas.microsoft.com/office/drawing/2014/main" id="{161772DF-61A4-AF27-7B6D-BE314CFCA3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1120" y="1589179"/>
            <a:ext cx="1261026" cy="1261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 Free social media icons">
            <a:extLst>
              <a:ext uri="{FF2B5EF4-FFF2-40B4-BE49-F238E27FC236}">
                <a16:creationId xmlns:a16="http://schemas.microsoft.com/office/drawing/2014/main" id="{8D22C846-9175-EC9F-C5B6-BB56468A88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1120" y="3763755"/>
            <a:ext cx="1261026" cy="126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8A32-8AD7-4FFD-BB25-5A8653A358BE}"/>
              </a:ext>
            </a:extLst>
          </p:cNvPr>
          <p:cNvSpPr>
            <a:spLocks noGrp="1"/>
          </p:cNvSpPr>
          <p:nvPr>
            <p:ph type="ctrTitle"/>
          </p:nvPr>
        </p:nvSpPr>
        <p:spPr/>
        <p:txBody>
          <a:bodyPr>
            <a:normAutofit/>
          </a:bodyPr>
          <a:lstStyle/>
          <a:p>
            <a:r>
              <a:rPr lang="en-US" dirty="0"/>
              <a:t>Commits and Pull Requests</a:t>
            </a:r>
          </a:p>
        </p:txBody>
      </p:sp>
      <p:sp>
        <p:nvSpPr>
          <p:cNvPr id="4" name="Content Placeholder 3">
            <a:extLst>
              <a:ext uri="{FF2B5EF4-FFF2-40B4-BE49-F238E27FC236}">
                <a16:creationId xmlns:a16="http://schemas.microsoft.com/office/drawing/2014/main" id="{969CE16D-CCFE-442A-AE51-E4B868021CD9}"/>
              </a:ext>
            </a:extLst>
          </p:cNvPr>
          <p:cNvSpPr>
            <a:spLocks noGrp="1"/>
          </p:cNvSpPr>
          <p:nvPr>
            <p:ph idx="10"/>
          </p:nvPr>
        </p:nvSpPr>
        <p:spPr>
          <a:xfrm>
            <a:off x="340945" y="1976585"/>
            <a:ext cx="5755055" cy="3174255"/>
          </a:xfrm>
        </p:spPr>
        <p:txBody>
          <a:bodyPr>
            <a:normAutofit/>
          </a:bodyPr>
          <a:lstStyle/>
          <a:p>
            <a:pPr marL="457200" indent="-457200">
              <a:buFont typeface="+mj-lt"/>
              <a:buAutoNum type="arabicPeriod"/>
            </a:pPr>
            <a:r>
              <a:rPr lang="en-US" dirty="0"/>
              <a:t>Commit: A commit is a snapshot of the changes made to a repository, complete with a message explaining the changes.</a:t>
            </a:r>
          </a:p>
          <a:p>
            <a:pPr marL="457200" indent="-457200">
              <a:buFont typeface="+mj-lt"/>
              <a:buAutoNum type="arabicPeriod"/>
            </a:pPr>
            <a:endParaRPr lang="en-US" dirty="0"/>
          </a:p>
          <a:p>
            <a:pPr marL="457200" indent="-457200">
              <a:buFont typeface="+mj-lt"/>
              <a:buAutoNum type="arabicPeriod"/>
            </a:pPr>
            <a:r>
              <a:rPr lang="en-US" dirty="0"/>
              <a:t>Pull Request: A pull request is a proposed set of changes to a repository that can be reviewed and merged by others.</a:t>
            </a:r>
          </a:p>
        </p:txBody>
      </p:sp>
      <p:pic>
        <p:nvPicPr>
          <p:cNvPr id="8" name="Picture 7">
            <a:extLst>
              <a:ext uri="{FF2B5EF4-FFF2-40B4-BE49-F238E27FC236}">
                <a16:creationId xmlns:a16="http://schemas.microsoft.com/office/drawing/2014/main" id="{90C40C8B-6180-7EA0-8F33-4CBB7702BA6B}"/>
              </a:ext>
            </a:extLst>
          </p:cNvPr>
          <p:cNvPicPr>
            <a:picLocks noChangeAspect="1"/>
          </p:cNvPicPr>
          <p:nvPr/>
        </p:nvPicPr>
        <p:blipFill>
          <a:blip r:embed="rId2"/>
          <a:stretch>
            <a:fillRect/>
          </a:stretch>
        </p:blipFill>
        <p:spPr>
          <a:xfrm>
            <a:off x="6718536" y="3429000"/>
            <a:ext cx="4673582" cy="2078285"/>
          </a:xfrm>
          <a:prstGeom prst="rect">
            <a:avLst/>
          </a:prstGeom>
        </p:spPr>
      </p:pic>
      <p:pic>
        <p:nvPicPr>
          <p:cNvPr id="10" name="Picture 9">
            <a:extLst>
              <a:ext uri="{FF2B5EF4-FFF2-40B4-BE49-F238E27FC236}">
                <a16:creationId xmlns:a16="http://schemas.microsoft.com/office/drawing/2014/main" id="{389446A7-D4CF-0A63-67A6-AAB8FEB53FDE}"/>
              </a:ext>
            </a:extLst>
          </p:cNvPr>
          <p:cNvPicPr>
            <a:picLocks noChangeAspect="1"/>
          </p:cNvPicPr>
          <p:nvPr/>
        </p:nvPicPr>
        <p:blipFill>
          <a:blip r:embed="rId3"/>
          <a:stretch>
            <a:fillRect/>
          </a:stretch>
        </p:blipFill>
        <p:spPr>
          <a:xfrm>
            <a:off x="6535023" y="1976585"/>
            <a:ext cx="4183004" cy="1217308"/>
          </a:xfrm>
          <a:prstGeom prst="rect">
            <a:avLst/>
          </a:prstGeom>
        </p:spPr>
      </p:pic>
    </p:spTree>
    <p:extLst>
      <p:ext uri="{BB962C8B-B14F-4D97-AF65-F5344CB8AC3E}">
        <p14:creationId xmlns:p14="http://schemas.microsoft.com/office/powerpoint/2010/main" val="308368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4D9A-8C35-440E-BDE4-EE0DDC87BACD}"/>
              </a:ext>
            </a:extLst>
          </p:cNvPr>
          <p:cNvSpPr>
            <a:spLocks noGrp="1"/>
          </p:cNvSpPr>
          <p:nvPr>
            <p:ph type="ctrTitle"/>
          </p:nvPr>
        </p:nvSpPr>
        <p:spPr/>
        <p:txBody>
          <a:bodyPr>
            <a:normAutofit/>
          </a:bodyPr>
          <a:lstStyle/>
          <a:p>
            <a:r>
              <a:rPr lang="en-US" dirty="0"/>
              <a:t>How to create a pull request</a:t>
            </a:r>
          </a:p>
        </p:txBody>
      </p:sp>
      <p:sp>
        <p:nvSpPr>
          <p:cNvPr id="5" name="Content Placeholder 3">
            <a:extLst>
              <a:ext uri="{FF2B5EF4-FFF2-40B4-BE49-F238E27FC236}">
                <a16:creationId xmlns:a16="http://schemas.microsoft.com/office/drawing/2014/main" id="{ED444907-F98F-8A48-66C2-71C4033C1270}"/>
              </a:ext>
            </a:extLst>
          </p:cNvPr>
          <p:cNvSpPr>
            <a:spLocks noGrp="1"/>
          </p:cNvSpPr>
          <p:nvPr>
            <p:ph idx="10"/>
          </p:nvPr>
        </p:nvSpPr>
        <p:spPr>
          <a:xfrm>
            <a:off x="340945" y="2734811"/>
            <a:ext cx="5755055" cy="2927758"/>
          </a:xfrm>
        </p:spPr>
        <p:txBody>
          <a:bodyPr>
            <a:normAutofit/>
          </a:bodyPr>
          <a:lstStyle/>
          <a:p>
            <a:pPr marL="457200" indent="-457200">
              <a:buFont typeface="+mj-lt"/>
              <a:buAutoNum type="arabicPeriod"/>
            </a:pPr>
            <a:r>
              <a:rPr lang="en-US" dirty="0"/>
              <a:t>Fork the repository</a:t>
            </a:r>
          </a:p>
          <a:p>
            <a:pPr marL="457200" indent="-457200">
              <a:buFont typeface="+mj-lt"/>
              <a:buAutoNum type="arabicPeriod"/>
            </a:pPr>
            <a:r>
              <a:rPr lang="en-US" dirty="0"/>
              <a:t> create a new branch</a:t>
            </a:r>
          </a:p>
          <a:p>
            <a:pPr marL="457200" indent="-457200">
              <a:buFont typeface="+mj-lt"/>
              <a:buAutoNum type="arabicPeriod"/>
            </a:pPr>
            <a:r>
              <a:rPr lang="en-US" dirty="0"/>
              <a:t> make changes</a:t>
            </a:r>
          </a:p>
          <a:p>
            <a:pPr marL="457200" indent="-457200">
              <a:buFont typeface="+mj-lt"/>
              <a:buAutoNum type="arabicPeriod"/>
            </a:pPr>
            <a:r>
              <a:rPr lang="en-US" dirty="0"/>
              <a:t> commit changes</a:t>
            </a:r>
          </a:p>
          <a:p>
            <a:pPr marL="457200" indent="-457200">
              <a:buFont typeface="+mj-lt"/>
              <a:buAutoNum type="arabicPeriod"/>
            </a:pPr>
            <a:r>
              <a:rPr lang="en-US" dirty="0"/>
              <a:t> create a pull request.</a:t>
            </a:r>
          </a:p>
        </p:txBody>
      </p:sp>
      <p:sp>
        <p:nvSpPr>
          <p:cNvPr id="18" name="Subtitle 2">
            <a:extLst>
              <a:ext uri="{FF2B5EF4-FFF2-40B4-BE49-F238E27FC236}">
                <a16:creationId xmlns:a16="http://schemas.microsoft.com/office/drawing/2014/main" id="{9FB8634C-D991-D7A2-BC4F-3510EE28A00E}"/>
              </a:ext>
            </a:extLst>
          </p:cNvPr>
          <p:cNvSpPr>
            <a:spLocks noGrp="1"/>
          </p:cNvSpPr>
          <p:nvPr>
            <p:ph type="subTitle" idx="1"/>
          </p:nvPr>
        </p:nvSpPr>
        <p:spPr>
          <a:xfrm>
            <a:off x="340945" y="1895023"/>
            <a:ext cx="11572632" cy="523084"/>
          </a:xfrm>
        </p:spPr>
        <p:txBody>
          <a:bodyPr/>
          <a:lstStyle/>
          <a:p>
            <a:r>
              <a:rPr lang="en-US" dirty="0"/>
              <a:t>How to get your changes merged:</a:t>
            </a:r>
          </a:p>
        </p:txBody>
      </p:sp>
      <p:pic>
        <p:nvPicPr>
          <p:cNvPr id="4100" name="Picture 4" descr="How to create a pull request in GitHub | Opensource.com">
            <a:extLst>
              <a:ext uri="{FF2B5EF4-FFF2-40B4-BE49-F238E27FC236}">
                <a16:creationId xmlns:a16="http://schemas.microsoft.com/office/drawing/2014/main" id="{47DA784B-3BE3-C80B-E198-5CEAAD97F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657" y="1895023"/>
            <a:ext cx="4996548" cy="4150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767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4CEB-A1CB-48D6-B1EC-561811D19AD4}"/>
              </a:ext>
            </a:extLst>
          </p:cNvPr>
          <p:cNvSpPr>
            <a:spLocks noGrp="1"/>
          </p:cNvSpPr>
          <p:nvPr>
            <p:ph type="ctrTitle"/>
          </p:nvPr>
        </p:nvSpPr>
        <p:spPr/>
        <p:txBody>
          <a:bodyPr>
            <a:normAutofit fontScale="90000"/>
          </a:bodyPr>
          <a:lstStyle/>
          <a:p>
            <a:r>
              <a:rPr lang="en-US" dirty="0"/>
              <a:t>rebase pull request and amend commit</a:t>
            </a:r>
          </a:p>
        </p:txBody>
      </p:sp>
      <p:sp>
        <p:nvSpPr>
          <p:cNvPr id="4" name="Content Placeholder 3">
            <a:extLst>
              <a:ext uri="{FF2B5EF4-FFF2-40B4-BE49-F238E27FC236}">
                <a16:creationId xmlns:a16="http://schemas.microsoft.com/office/drawing/2014/main" id="{4D3A642E-C485-44E4-A407-8724936F1568}"/>
              </a:ext>
            </a:extLst>
          </p:cNvPr>
          <p:cNvSpPr>
            <a:spLocks noGrp="1"/>
          </p:cNvSpPr>
          <p:nvPr>
            <p:ph idx="10"/>
          </p:nvPr>
        </p:nvSpPr>
        <p:spPr>
          <a:xfrm>
            <a:off x="340944" y="1649507"/>
            <a:ext cx="9449007" cy="4461148"/>
          </a:xfrm>
        </p:spPr>
        <p:txBody>
          <a:bodyPr>
            <a:normAutofit/>
          </a:bodyPr>
          <a:lstStyle/>
          <a:p>
            <a:r>
              <a:rPr lang="en-US" b="1" dirty="0"/>
              <a:t>Rebase PR: </a:t>
            </a:r>
            <a:r>
              <a:rPr lang="en-US" dirty="0"/>
              <a:t>A rebase pull request involves updating the base branch to incorporate changes from the source branch.</a:t>
            </a:r>
          </a:p>
          <a:p>
            <a:endParaRPr lang="en-US" dirty="0"/>
          </a:p>
          <a:p>
            <a:endParaRPr lang="en-US" dirty="0"/>
          </a:p>
          <a:p>
            <a:endParaRPr lang="en-US" dirty="0"/>
          </a:p>
          <a:p>
            <a:endParaRPr lang="en-US" dirty="0"/>
          </a:p>
          <a:p>
            <a:endParaRPr lang="en-US" dirty="0"/>
          </a:p>
          <a:p>
            <a:endParaRPr lang="en-US" dirty="0"/>
          </a:p>
          <a:p>
            <a:r>
              <a:rPr lang="en-US" b="1" dirty="0"/>
              <a:t>Amend Commit: </a:t>
            </a:r>
            <a:r>
              <a:rPr lang="en-US" dirty="0"/>
              <a:t>Modify the most recent Git commit without creating a new one.</a:t>
            </a:r>
          </a:p>
        </p:txBody>
      </p:sp>
      <p:pic>
        <p:nvPicPr>
          <p:cNvPr id="7" name="Picture 6">
            <a:extLst>
              <a:ext uri="{FF2B5EF4-FFF2-40B4-BE49-F238E27FC236}">
                <a16:creationId xmlns:a16="http://schemas.microsoft.com/office/drawing/2014/main" id="{AB7518EF-5713-AF89-83F9-62A49557821D}"/>
              </a:ext>
            </a:extLst>
          </p:cNvPr>
          <p:cNvPicPr>
            <a:picLocks noChangeAspect="1"/>
          </p:cNvPicPr>
          <p:nvPr/>
        </p:nvPicPr>
        <p:blipFill>
          <a:blip r:embed="rId2"/>
          <a:stretch>
            <a:fillRect/>
          </a:stretch>
        </p:blipFill>
        <p:spPr>
          <a:xfrm>
            <a:off x="434961" y="2691671"/>
            <a:ext cx="4321866" cy="2696845"/>
          </a:xfrm>
          <a:prstGeom prst="rect">
            <a:avLst/>
          </a:prstGeom>
        </p:spPr>
      </p:pic>
      <p:pic>
        <p:nvPicPr>
          <p:cNvPr id="9" name="Picture 8">
            <a:extLst>
              <a:ext uri="{FF2B5EF4-FFF2-40B4-BE49-F238E27FC236}">
                <a16:creationId xmlns:a16="http://schemas.microsoft.com/office/drawing/2014/main" id="{B37C6193-CA3D-FB6E-7442-3F42C4564146}"/>
              </a:ext>
            </a:extLst>
          </p:cNvPr>
          <p:cNvPicPr>
            <a:picLocks noChangeAspect="1"/>
          </p:cNvPicPr>
          <p:nvPr/>
        </p:nvPicPr>
        <p:blipFill>
          <a:blip r:embed="rId3"/>
          <a:stretch>
            <a:fillRect/>
          </a:stretch>
        </p:blipFill>
        <p:spPr>
          <a:xfrm>
            <a:off x="6027490" y="2697458"/>
            <a:ext cx="4514448" cy="2584661"/>
          </a:xfrm>
          <a:prstGeom prst="rect">
            <a:avLst/>
          </a:prstGeom>
        </p:spPr>
      </p:pic>
    </p:spTree>
    <p:extLst>
      <p:ext uri="{BB962C8B-B14F-4D97-AF65-F5344CB8AC3E}">
        <p14:creationId xmlns:p14="http://schemas.microsoft.com/office/powerpoint/2010/main" val="1968829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4CEB-A1CB-48D6-B1EC-561811D19AD4}"/>
              </a:ext>
            </a:extLst>
          </p:cNvPr>
          <p:cNvSpPr>
            <a:spLocks noGrp="1"/>
          </p:cNvSpPr>
          <p:nvPr>
            <p:ph type="ctrTitle"/>
          </p:nvPr>
        </p:nvSpPr>
        <p:spPr>
          <a:xfrm>
            <a:off x="340944" y="492911"/>
            <a:ext cx="11572633" cy="732896"/>
          </a:xfrm>
        </p:spPr>
        <p:txBody>
          <a:bodyPr>
            <a:normAutofit/>
          </a:bodyPr>
          <a:lstStyle/>
          <a:p>
            <a:r>
              <a:rPr lang="en-US" dirty="0"/>
              <a:t>GIT SQUASH AND GIT CHERRY PICK</a:t>
            </a:r>
          </a:p>
        </p:txBody>
      </p:sp>
      <p:sp>
        <p:nvSpPr>
          <p:cNvPr id="4" name="Content Placeholder 3">
            <a:extLst>
              <a:ext uri="{FF2B5EF4-FFF2-40B4-BE49-F238E27FC236}">
                <a16:creationId xmlns:a16="http://schemas.microsoft.com/office/drawing/2014/main" id="{4D3A642E-C485-44E4-A407-8724936F1568}"/>
              </a:ext>
            </a:extLst>
          </p:cNvPr>
          <p:cNvSpPr>
            <a:spLocks noGrp="1"/>
          </p:cNvSpPr>
          <p:nvPr>
            <p:ph idx="10"/>
          </p:nvPr>
        </p:nvSpPr>
        <p:spPr>
          <a:xfrm>
            <a:off x="340945" y="1649507"/>
            <a:ext cx="6336692" cy="4197620"/>
          </a:xfrm>
        </p:spPr>
        <p:txBody>
          <a:bodyPr>
            <a:normAutofit/>
          </a:bodyPr>
          <a:lstStyle/>
          <a:p>
            <a:r>
              <a:rPr lang="en-US" b="1" dirty="0"/>
              <a:t>Git Squash:</a:t>
            </a:r>
            <a:r>
              <a:rPr lang="en-US" dirty="0"/>
              <a:t> Squashing in Git combines multiple commits into one, creating a cleaner, more concise commit history. It's often used to group related commits together or to simplify a complex history.</a:t>
            </a:r>
          </a:p>
          <a:p>
            <a:endParaRPr lang="en-US" dirty="0"/>
          </a:p>
          <a:p>
            <a:r>
              <a:rPr lang="en-US" b="1" dirty="0"/>
              <a:t>Git Cherry-Pick:</a:t>
            </a:r>
            <a:r>
              <a:rPr lang="en-US" dirty="0"/>
              <a:t> Cherry-picking is the act of selecting a specific commit from one branch and applying it to another branch. It allows you to pick individual commits and introduce them to a different branch, useful for selectively incorporating changes.</a:t>
            </a:r>
          </a:p>
          <a:p>
            <a:endParaRPr lang="en-US" dirty="0"/>
          </a:p>
          <a:p>
            <a:endParaRPr lang="en-US" dirty="0"/>
          </a:p>
          <a:p>
            <a:pPr algn="l"/>
            <a:endParaRPr lang="en-US" dirty="0"/>
          </a:p>
          <a:p>
            <a:endParaRPr lang="en-US" dirty="0"/>
          </a:p>
        </p:txBody>
      </p:sp>
      <p:pic>
        <p:nvPicPr>
          <p:cNvPr id="10" name="Picture 9">
            <a:extLst>
              <a:ext uri="{FF2B5EF4-FFF2-40B4-BE49-F238E27FC236}">
                <a16:creationId xmlns:a16="http://schemas.microsoft.com/office/drawing/2014/main" id="{83343E2A-AF07-24B2-57C0-3FD1975F8C9D}"/>
              </a:ext>
            </a:extLst>
          </p:cNvPr>
          <p:cNvPicPr>
            <a:picLocks noChangeAspect="1"/>
          </p:cNvPicPr>
          <p:nvPr/>
        </p:nvPicPr>
        <p:blipFill>
          <a:blip r:embed="rId2"/>
          <a:stretch>
            <a:fillRect/>
          </a:stretch>
        </p:blipFill>
        <p:spPr>
          <a:xfrm>
            <a:off x="7376333" y="3805997"/>
            <a:ext cx="3688476" cy="2320450"/>
          </a:xfrm>
          <a:prstGeom prst="rect">
            <a:avLst/>
          </a:prstGeom>
        </p:spPr>
      </p:pic>
      <p:pic>
        <p:nvPicPr>
          <p:cNvPr id="12" name="Picture 11">
            <a:extLst>
              <a:ext uri="{FF2B5EF4-FFF2-40B4-BE49-F238E27FC236}">
                <a16:creationId xmlns:a16="http://schemas.microsoft.com/office/drawing/2014/main" id="{6321CEA2-231E-FDA0-E5CC-A61A801851AB}"/>
              </a:ext>
            </a:extLst>
          </p:cNvPr>
          <p:cNvPicPr>
            <a:picLocks noChangeAspect="1"/>
          </p:cNvPicPr>
          <p:nvPr/>
        </p:nvPicPr>
        <p:blipFill>
          <a:blip r:embed="rId3"/>
          <a:stretch>
            <a:fillRect/>
          </a:stretch>
        </p:blipFill>
        <p:spPr>
          <a:xfrm>
            <a:off x="7103221" y="1649507"/>
            <a:ext cx="4747834" cy="2170838"/>
          </a:xfrm>
          <a:prstGeom prst="rect">
            <a:avLst/>
          </a:prstGeom>
        </p:spPr>
      </p:pic>
    </p:spTree>
    <p:extLst>
      <p:ext uri="{BB962C8B-B14F-4D97-AF65-F5344CB8AC3E}">
        <p14:creationId xmlns:p14="http://schemas.microsoft.com/office/powerpoint/2010/main" val="3437046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rry image of a person&#10;&#10;Description automatically generated">
            <a:extLst>
              <a:ext uri="{FF2B5EF4-FFF2-40B4-BE49-F238E27FC236}">
                <a16:creationId xmlns:a16="http://schemas.microsoft.com/office/drawing/2014/main" id="{75355AFF-E6F3-431C-ABED-AF0EFC7C8B2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5116E7D-241C-40D7-AAB2-A41F5F7259B3}"/>
              </a:ext>
            </a:extLst>
          </p:cNvPr>
          <p:cNvSpPr/>
          <p:nvPr/>
        </p:nvSpPr>
        <p:spPr>
          <a:xfrm>
            <a:off x="0" y="0"/>
            <a:ext cx="12192000" cy="6858000"/>
          </a:xfrm>
          <a:prstGeom prst="rect">
            <a:avLst/>
          </a:prstGeom>
          <a:gradFill>
            <a:gsLst>
              <a:gs pos="0">
                <a:schemeClr val="tx2"/>
              </a:gs>
              <a:gs pos="100000">
                <a:schemeClr val="bg2">
                  <a:alpha val="18000"/>
                </a:schemeClr>
              </a:gs>
              <a:gs pos="73000">
                <a:schemeClr val="bg2">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itle 8"/>
          <p:cNvSpPr>
            <a:spLocks noGrp="1"/>
          </p:cNvSpPr>
          <p:nvPr>
            <p:ph type="title" idx="4294967295"/>
          </p:nvPr>
        </p:nvSpPr>
        <p:spPr>
          <a:xfrm>
            <a:off x="0" y="2813050"/>
            <a:ext cx="12192000" cy="785813"/>
          </a:xfrm>
          <a:prstGeom prst="rect">
            <a:avLst/>
          </a:prstGeom>
        </p:spPr>
        <p:txBody>
          <a:bodyPr/>
          <a:lstStyle/>
          <a:p>
            <a:pPr algn="ctr"/>
            <a:r>
              <a:rPr lang="en-CA" sz="6000" cap="all" dirty="0">
                <a:solidFill>
                  <a:schemeClr val="bg1"/>
                </a:solidFill>
                <a:latin typeface="Segoe UI Black" panose="020B0A02040204020203" pitchFamily="34" charset="0"/>
              </a:rPr>
              <a:t>Questions?</a:t>
            </a:r>
          </a:p>
        </p:txBody>
      </p:sp>
      <p:sp>
        <p:nvSpPr>
          <p:cNvPr id="7" name="Title 1"/>
          <p:cNvSpPr txBox="1">
            <a:spLocks/>
          </p:cNvSpPr>
          <p:nvPr/>
        </p:nvSpPr>
        <p:spPr>
          <a:xfrm>
            <a:off x="356250" y="6359235"/>
            <a:ext cx="6606238"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1000" kern="1200" dirty="0">
                <a:effectLst/>
              </a:rPr>
              <a:t>SOTI Confidential - Only for use under NDA - Do not distribute</a:t>
            </a:r>
            <a:endParaRPr lang="en-US" sz="1000" dirty="0"/>
          </a:p>
        </p:txBody>
      </p:sp>
      <p:pic>
        <p:nvPicPr>
          <p:cNvPr id="10" name="Picture 9">
            <a:extLst>
              <a:ext uri="{FF2B5EF4-FFF2-40B4-BE49-F238E27FC236}">
                <a16:creationId xmlns:a16="http://schemas.microsoft.com/office/drawing/2014/main" id="{B3561598-7A8B-489C-A1EF-E9CF0B70C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2739" y="6243544"/>
            <a:ext cx="1323373" cy="360356"/>
          </a:xfrm>
          <a:prstGeom prst="rect">
            <a:avLst/>
          </a:prstGeom>
        </p:spPr>
      </p:pic>
    </p:spTree>
    <p:extLst>
      <p:ext uri="{BB962C8B-B14F-4D97-AF65-F5344CB8AC3E}">
        <p14:creationId xmlns:p14="http://schemas.microsoft.com/office/powerpoint/2010/main" val="19991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 computer&#10;&#10;Description automatically generated">
            <a:extLst>
              <a:ext uri="{FF2B5EF4-FFF2-40B4-BE49-F238E27FC236}">
                <a16:creationId xmlns:a16="http://schemas.microsoft.com/office/drawing/2014/main" id="{8EE42549-8BF9-477A-A692-EAC9070488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218" b="6407"/>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0B25E5C-849A-439F-B033-5BF13342C250}"/>
              </a:ext>
            </a:extLst>
          </p:cNvPr>
          <p:cNvSpPr/>
          <p:nvPr/>
        </p:nvSpPr>
        <p:spPr>
          <a:xfrm rot="10800000">
            <a:off x="0" y="0"/>
            <a:ext cx="12192000" cy="6858000"/>
          </a:xfrm>
          <a:prstGeom prst="rect">
            <a:avLst/>
          </a:prstGeom>
          <a:gradFill>
            <a:gsLst>
              <a:gs pos="0">
                <a:schemeClr val="bg2">
                  <a:alpha val="51000"/>
                </a:schemeClr>
              </a:gs>
              <a:gs pos="51000">
                <a:schemeClr val="tx2">
                  <a:alpha val="73000"/>
                </a:schemeClr>
              </a:gs>
              <a:gs pos="97000">
                <a:schemeClr val="tx2">
                  <a:alpha val="5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descr="A picture containing object, drawing&#10;&#10;Description automatically generated">
            <a:extLst>
              <a:ext uri="{FF2B5EF4-FFF2-40B4-BE49-F238E27FC236}">
                <a16:creationId xmlns:a16="http://schemas.microsoft.com/office/drawing/2014/main" id="{A9532856-5C7D-4B53-9B7F-6BEF141924AD}"/>
              </a:ext>
            </a:extLst>
          </p:cNvPr>
          <p:cNvPicPr>
            <a:picLocks noChangeAspect="1"/>
          </p:cNvPicPr>
          <p:nvPr/>
        </p:nvPicPr>
        <p:blipFill rotWithShape="1">
          <a:blip r:embed="rId4">
            <a:alphaModFix amt="16000"/>
            <a:extLst>
              <a:ext uri="{28A0092B-C50C-407E-A947-70E740481C1C}">
                <a14:useLocalDpi xmlns:a14="http://schemas.microsoft.com/office/drawing/2010/main" val="0"/>
              </a:ext>
            </a:extLst>
          </a:blip>
          <a:srcRect l="19651" t="11355" b="16941"/>
          <a:stretch/>
        </p:blipFill>
        <p:spPr>
          <a:xfrm>
            <a:off x="0" y="1493134"/>
            <a:ext cx="12192000" cy="4352081"/>
          </a:xfrm>
          <a:prstGeom prst="rect">
            <a:avLst/>
          </a:prstGeom>
        </p:spPr>
      </p:pic>
      <p:sp>
        <p:nvSpPr>
          <p:cNvPr id="16" name="Title 1">
            <a:extLst>
              <a:ext uri="{FF2B5EF4-FFF2-40B4-BE49-F238E27FC236}">
                <a16:creationId xmlns:a16="http://schemas.microsoft.com/office/drawing/2014/main" id="{555B9C57-2B78-4C82-BA27-4BFFD053967E}"/>
              </a:ext>
            </a:extLst>
          </p:cNvPr>
          <p:cNvSpPr txBox="1">
            <a:spLocks/>
          </p:cNvSpPr>
          <p:nvPr/>
        </p:nvSpPr>
        <p:spPr>
          <a:xfrm>
            <a:off x="0" y="2622762"/>
            <a:ext cx="12192000" cy="1010292"/>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Segoe UI Semilight" panose="020B0402040204020203" pitchFamily="34" charset="0"/>
                <a:ea typeface="+mj-ea"/>
                <a:cs typeface="+mj-cs"/>
              </a:defRPr>
            </a:lvl1pPr>
          </a:lstStyle>
          <a:p>
            <a:r>
              <a:rPr lang="en-US" sz="6000" cap="all" dirty="0">
                <a:latin typeface="Segoe UI Black" panose="020B0A02040204020203" pitchFamily="34" charset="0"/>
              </a:rPr>
              <a:t>Thank you</a:t>
            </a:r>
          </a:p>
        </p:txBody>
      </p:sp>
      <p:pic>
        <p:nvPicPr>
          <p:cNvPr id="17" name="Picture 16" descr="A picture containing drawing&#10;&#10;Description automatically generated">
            <a:extLst>
              <a:ext uri="{FF2B5EF4-FFF2-40B4-BE49-F238E27FC236}">
                <a16:creationId xmlns:a16="http://schemas.microsoft.com/office/drawing/2014/main" id="{77C2C511-AF11-4BA5-AE06-07572ABE3B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9121" y="4346914"/>
            <a:ext cx="1693758" cy="461211"/>
          </a:xfrm>
          <a:prstGeom prst="rect">
            <a:avLst/>
          </a:prstGeom>
        </p:spPr>
      </p:pic>
      <p:sp>
        <p:nvSpPr>
          <p:cNvPr id="18" name="Title 1">
            <a:extLst>
              <a:ext uri="{FF2B5EF4-FFF2-40B4-BE49-F238E27FC236}">
                <a16:creationId xmlns:a16="http://schemas.microsoft.com/office/drawing/2014/main" id="{E9FC7AD3-82FF-4620-A733-2501F4EECEBF}"/>
              </a:ext>
            </a:extLst>
          </p:cNvPr>
          <p:cNvSpPr txBox="1">
            <a:spLocks/>
          </p:cNvSpPr>
          <p:nvPr/>
        </p:nvSpPr>
        <p:spPr>
          <a:xfrm>
            <a:off x="356250" y="6343650"/>
            <a:ext cx="6606238" cy="414699"/>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US" sz="690" dirty="0">
                <a:cs typeface="Segoe UI" pitchFamily="34" charset="0"/>
              </a:rPr>
              <a:t>© </a:t>
            </a:r>
            <a:r>
              <a:rPr lang="en-CA" sz="690" kern="1200" dirty="0">
                <a:effectLst/>
              </a:rPr>
              <a:t>2020,</a:t>
            </a:r>
            <a:r>
              <a:rPr lang="en-US" sz="690" dirty="0">
                <a:cs typeface="Segoe UI" pitchFamily="34" charset="0"/>
              </a:rPr>
              <a:t> </a:t>
            </a:r>
            <a:r>
              <a:rPr lang="en-CA" sz="690" kern="1200" dirty="0">
                <a:effectLst/>
              </a:rPr>
              <a:t>SOTI Inc. All Rights Reserved</a:t>
            </a:r>
            <a:endParaRPr lang="en-US" sz="690" dirty="0"/>
          </a:p>
        </p:txBody>
      </p:sp>
      <p:sp>
        <p:nvSpPr>
          <p:cNvPr id="19" name="Rectangle 18">
            <a:extLst>
              <a:ext uri="{FF2B5EF4-FFF2-40B4-BE49-F238E27FC236}">
                <a16:creationId xmlns:a16="http://schemas.microsoft.com/office/drawing/2014/main" id="{F11DF1BA-9795-4F31-B1F9-C3F2F3EBE58E}"/>
              </a:ext>
            </a:extLst>
          </p:cNvPr>
          <p:cNvSpPr/>
          <p:nvPr/>
        </p:nvSpPr>
        <p:spPr>
          <a:xfrm>
            <a:off x="10776304" y="6146158"/>
            <a:ext cx="1415696" cy="461665"/>
          </a:xfrm>
          <a:prstGeom prst="rect">
            <a:avLst/>
          </a:prstGeom>
        </p:spPr>
        <p:txBody>
          <a:bodyPr wrap="square">
            <a:spAutoFit/>
          </a:bodyPr>
          <a:lstStyle/>
          <a:p>
            <a:r>
              <a:rPr lang="en-US" sz="2400" dirty="0">
                <a:solidFill>
                  <a:schemeClr val="bg1"/>
                </a:solidFill>
                <a:latin typeface="Segoe UI Light" panose="020B0502040204020203" pitchFamily="34" charset="0"/>
                <a:cs typeface="Segoe UI Light" panose="020B0502040204020203" pitchFamily="34" charset="0"/>
              </a:rPr>
              <a:t>soti.net</a:t>
            </a:r>
          </a:p>
        </p:txBody>
      </p:sp>
    </p:spTree>
    <p:extLst>
      <p:ext uri="{BB962C8B-B14F-4D97-AF65-F5344CB8AC3E}">
        <p14:creationId xmlns:p14="http://schemas.microsoft.com/office/powerpoint/2010/main" val="298923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idx="4294967295"/>
          </p:nvPr>
        </p:nvSpPr>
        <p:spPr>
          <a:xfrm>
            <a:off x="515155" y="488950"/>
            <a:ext cx="3116687" cy="733425"/>
          </a:xfrm>
          <a:prstGeom prst="rect">
            <a:avLst/>
          </a:prstGeom>
        </p:spPr>
        <p:txBody>
          <a:bodyPr>
            <a:normAutofit/>
          </a:bodyPr>
          <a:lstStyle/>
          <a:p>
            <a:r>
              <a:rPr lang="en-US" sz="4400" cap="all" dirty="0">
                <a:latin typeface="Segoe UI Black" panose="020B0A02040204020203" pitchFamily="34" charset="0"/>
                <a:ea typeface="Segoe UI Black" panose="020B0A02040204020203" pitchFamily="34" charset="0"/>
              </a:rPr>
              <a:t>Agenda</a:t>
            </a:r>
          </a:p>
        </p:txBody>
      </p:sp>
      <p:grpSp>
        <p:nvGrpSpPr>
          <p:cNvPr id="33" name="Group 32">
            <a:extLst>
              <a:ext uri="{FF2B5EF4-FFF2-40B4-BE49-F238E27FC236}">
                <a16:creationId xmlns:a16="http://schemas.microsoft.com/office/drawing/2014/main" id="{A9177B87-984E-4053-87F3-B276223A4D13}"/>
              </a:ext>
            </a:extLst>
          </p:cNvPr>
          <p:cNvGrpSpPr/>
          <p:nvPr/>
        </p:nvGrpSpPr>
        <p:grpSpPr>
          <a:xfrm>
            <a:off x="515155" y="1342590"/>
            <a:ext cx="11252889" cy="449524"/>
            <a:chOff x="226562" y="1503344"/>
            <a:chExt cx="11709690" cy="583532"/>
          </a:xfrm>
        </p:grpSpPr>
        <p:grpSp>
          <p:nvGrpSpPr>
            <p:cNvPr id="2" name="Group 1">
              <a:extLst>
                <a:ext uri="{FF2B5EF4-FFF2-40B4-BE49-F238E27FC236}">
                  <a16:creationId xmlns:a16="http://schemas.microsoft.com/office/drawing/2014/main" id="{1D7D6C8A-EC4A-4CB1-AA84-CE8E5C6A8FDC}"/>
                </a:ext>
              </a:extLst>
            </p:cNvPr>
            <p:cNvGrpSpPr/>
            <p:nvPr/>
          </p:nvGrpSpPr>
          <p:grpSpPr>
            <a:xfrm>
              <a:off x="984485" y="1532037"/>
              <a:ext cx="10951767" cy="554839"/>
              <a:chOff x="984485" y="1532037"/>
              <a:chExt cx="10951767" cy="554839"/>
            </a:xfrm>
          </p:grpSpPr>
          <p:sp>
            <p:nvSpPr>
              <p:cNvPr id="16" name="Rectangle 15">
                <a:extLst>
                  <a:ext uri="{FF2B5EF4-FFF2-40B4-BE49-F238E27FC236}">
                    <a16:creationId xmlns:a16="http://schemas.microsoft.com/office/drawing/2014/main" id="{E3158C36-7594-4F77-9439-1014AFA345B1}"/>
                  </a:ext>
                </a:extLst>
              </p:cNvPr>
              <p:cNvSpPr/>
              <p:nvPr/>
            </p:nvSpPr>
            <p:spPr>
              <a:xfrm>
                <a:off x="984485" y="1532037"/>
                <a:ext cx="10951767" cy="554839"/>
              </a:xfrm>
              <a:prstGeom prst="rect">
                <a:avLst/>
              </a:prstGeom>
              <a:gradFill>
                <a:gsLst>
                  <a:gs pos="0">
                    <a:schemeClr val="bg1"/>
                  </a:gs>
                  <a:gs pos="86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3"/>
              <p:cNvSpPr txBox="1">
                <a:spLocks/>
              </p:cNvSpPr>
              <p:nvPr/>
            </p:nvSpPr>
            <p:spPr>
              <a:xfrm>
                <a:off x="1077088" y="1553034"/>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latin typeface="+mn-lt"/>
                    <a:cs typeface="Segoe UI"/>
                  </a:rPr>
                  <a:t>What is Version Control</a:t>
                </a:r>
              </a:p>
            </p:txBody>
          </p:sp>
        </p:grpSp>
        <p:grpSp>
          <p:nvGrpSpPr>
            <p:cNvPr id="28" name="Group 27">
              <a:extLst>
                <a:ext uri="{FF2B5EF4-FFF2-40B4-BE49-F238E27FC236}">
                  <a16:creationId xmlns:a16="http://schemas.microsoft.com/office/drawing/2014/main" id="{86D7E16A-E69F-4CDB-8DDB-2BAFB5BF66DD}"/>
                </a:ext>
              </a:extLst>
            </p:cNvPr>
            <p:cNvGrpSpPr/>
            <p:nvPr/>
          </p:nvGrpSpPr>
          <p:grpSpPr>
            <a:xfrm>
              <a:off x="226562" y="1503344"/>
              <a:ext cx="635679" cy="583532"/>
              <a:chOff x="226562" y="1503344"/>
              <a:chExt cx="635679" cy="583532"/>
            </a:xfrm>
          </p:grpSpPr>
          <p:sp>
            <p:nvSpPr>
              <p:cNvPr id="6" name="Rectangle: Rounded Corners 5"/>
              <p:cNvSpPr/>
              <p:nvPr/>
            </p:nvSpPr>
            <p:spPr>
              <a:xfrm>
                <a:off x="226562" y="1532037"/>
                <a:ext cx="635679" cy="554839"/>
              </a:xfrm>
              <a:prstGeom prst="roundRect">
                <a:avLst/>
              </a:prstGeom>
              <a:solidFill>
                <a:srgbClr val="EA5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3">
                <a:extLst>
                  <a:ext uri="{FF2B5EF4-FFF2-40B4-BE49-F238E27FC236}">
                    <a16:creationId xmlns:a16="http://schemas.microsoft.com/office/drawing/2014/main" id="{1EF34413-12A9-49BB-86E5-4284E70B6C2F}"/>
                  </a:ext>
                </a:extLst>
              </p:cNvPr>
              <p:cNvSpPr txBox="1">
                <a:spLocks/>
              </p:cNvSpPr>
              <p:nvPr/>
            </p:nvSpPr>
            <p:spPr>
              <a:xfrm>
                <a:off x="255748" y="1503344"/>
                <a:ext cx="577306"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1</a:t>
                </a:r>
              </a:p>
            </p:txBody>
          </p:sp>
        </p:grpSp>
      </p:grpSp>
      <p:grpSp>
        <p:nvGrpSpPr>
          <p:cNvPr id="34" name="Group 33">
            <a:extLst>
              <a:ext uri="{FF2B5EF4-FFF2-40B4-BE49-F238E27FC236}">
                <a16:creationId xmlns:a16="http://schemas.microsoft.com/office/drawing/2014/main" id="{31D832AF-D7F3-44AF-BC57-FD33880A8204}"/>
              </a:ext>
            </a:extLst>
          </p:cNvPr>
          <p:cNvGrpSpPr/>
          <p:nvPr/>
        </p:nvGrpSpPr>
        <p:grpSpPr>
          <a:xfrm>
            <a:off x="515155" y="1902445"/>
            <a:ext cx="10914845" cy="533305"/>
            <a:chOff x="226562" y="2227311"/>
            <a:chExt cx="11496395" cy="583138"/>
          </a:xfrm>
        </p:grpSpPr>
        <p:grpSp>
          <p:nvGrpSpPr>
            <p:cNvPr id="3" name="Group 2">
              <a:extLst>
                <a:ext uri="{FF2B5EF4-FFF2-40B4-BE49-F238E27FC236}">
                  <a16:creationId xmlns:a16="http://schemas.microsoft.com/office/drawing/2014/main" id="{A9081000-E56D-4DFD-B5FE-307E38CE4353}"/>
                </a:ext>
              </a:extLst>
            </p:cNvPr>
            <p:cNvGrpSpPr/>
            <p:nvPr/>
          </p:nvGrpSpPr>
          <p:grpSpPr>
            <a:xfrm>
              <a:off x="952094" y="2255610"/>
              <a:ext cx="10770863" cy="554839"/>
              <a:chOff x="952094" y="2255610"/>
              <a:chExt cx="10770863" cy="554839"/>
            </a:xfrm>
          </p:grpSpPr>
          <p:sp>
            <p:nvSpPr>
              <p:cNvPr id="18" name="Rectangle 17">
                <a:extLst>
                  <a:ext uri="{FF2B5EF4-FFF2-40B4-BE49-F238E27FC236}">
                    <a16:creationId xmlns:a16="http://schemas.microsoft.com/office/drawing/2014/main" id="{578C3400-D22C-4DFD-B7C6-A3B5782631C3}"/>
                  </a:ext>
                </a:extLst>
              </p:cNvPr>
              <p:cNvSpPr/>
              <p:nvPr/>
            </p:nvSpPr>
            <p:spPr>
              <a:xfrm>
                <a:off x="952094" y="2255610"/>
                <a:ext cx="10738471" cy="554839"/>
              </a:xfrm>
              <a:prstGeom prst="rect">
                <a:avLst/>
              </a:prstGeom>
              <a:gradFill>
                <a:gsLst>
                  <a:gs pos="0">
                    <a:schemeClr val="bg1"/>
                  </a:gs>
                  <a:gs pos="5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3"/>
              <p:cNvSpPr txBox="1">
                <a:spLocks/>
              </p:cNvSpPr>
              <p:nvPr/>
            </p:nvSpPr>
            <p:spPr>
              <a:xfrm>
                <a:off x="1077088" y="2276607"/>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cs typeface="Segoe UI"/>
                  </a:rPr>
                  <a:t>What is Git and GitHub</a:t>
                </a:r>
                <a:endParaRPr lang="en-US" dirty="0">
                  <a:solidFill>
                    <a:schemeClr val="tx1"/>
                  </a:solidFill>
                </a:endParaRPr>
              </a:p>
            </p:txBody>
          </p:sp>
        </p:grpSp>
        <p:grpSp>
          <p:nvGrpSpPr>
            <p:cNvPr id="29" name="Group 28">
              <a:extLst>
                <a:ext uri="{FF2B5EF4-FFF2-40B4-BE49-F238E27FC236}">
                  <a16:creationId xmlns:a16="http://schemas.microsoft.com/office/drawing/2014/main" id="{F2BA6512-70F6-4C95-A890-E1B4971DD9C8}"/>
                </a:ext>
              </a:extLst>
            </p:cNvPr>
            <p:cNvGrpSpPr/>
            <p:nvPr/>
          </p:nvGrpSpPr>
          <p:grpSpPr>
            <a:xfrm>
              <a:off x="226562" y="2227311"/>
              <a:ext cx="650194" cy="583138"/>
              <a:chOff x="226562" y="2227311"/>
              <a:chExt cx="650194" cy="583138"/>
            </a:xfrm>
          </p:grpSpPr>
          <p:sp>
            <p:nvSpPr>
              <p:cNvPr id="7" name="Rectangle: Rounded Corners 6"/>
              <p:cNvSpPr/>
              <p:nvPr/>
            </p:nvSpPr>
            <p:spPr>
              <a:xfrm>
                <a:off x="226562" y="2255610"/>
                <a:ext cx="635679" cy="5548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3">
                <a:extLst>
                  <a:ext uri="{FF2B5EF4-FFF2-40B4-BE49-F238E27FC236}">
                    <a16:creationId xmlns:a16="http://schemas.microsoft.com/office/drawing/2014/main" id="{3E9FD06D-C8FB-43E7-A8D1-17CD018B0209}"/>
                  </a:ext>
                </a:extLst>
              </p:cNvPr>
              <p:cNvSpPr txBox="1">
                <a:spLocks/>
              </p:cNvSpPr>
              <p:nvPr/>
            </p:nvSpPr>
            <p:spPr>
              <a:xfrm>
                <a:off x="241077" y="2227311"/>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2</a:t>
                </a:r>
              </a:p>
            </p:txBody>
          </p:sp>
        </p:grpSp>
      </p:grpSp>
      <p:grpSp>
        <p:nvGrpSpPr>
          <p:cNvPr id="35" name="Group 34">
            <a:extLst>
              <a:ext uri="{FF2B5EF4-FFF2-40B4-BE49-F238E27FC236}">
                <a16:creationId xmlns:a16="http://schemas.microsoft.com/office/drawing/2014/main" id="{97F891E3-1063-4C42-9BFE-E5A62B3CBD9C}"/>
              </a:ext>
            </a:extLst>
          </p:cNvPr>
          <p:cNvGrpSpPr/>
          <p:nvPr/>
        </p:nvGrpSpPr>
        <p:grpSpPr>
          <a:xfrm>
            <a:off x="515155" y="5597354"/>
            <a:ext cx="11567099" cy="507424"/>
            <a:chOff x="226562" y="2960143"/>
            <a:chExt cx="11496395" cy="573879"/>
          </a:xfrm>
        </p:grpSpPr>
        <p:grpSp>
          <p:nvGrpSpPr>
            <p:cNvPr id="4" name="Group 3">
              <a:extLst>
                <a:ext uri="{FF2B5EF4-FFF2-40B4-BE49-F238E27FC236}">
                  <a16:creationId xmlns:a16="http://schemas.microsoft.com/office/drawing/2014/main" id="{B9B800D2-96C2-47AC-8BF1-ECED57579ECB}"/>
                </a:ext>
              </a:extLst>
            </p:cNvPr>
            <p:cNvGrpSpPr/>
            <p:nvPr/>
          </p:nvGrpSpPr>
          <p:grpSpPr>
            <a:xfrm>
              <a:off x="984486" y="2979183"/>
              <a:ext cx="10738471" cy="554839"/>
              <a:chOff x="984486" y="2979183"/>
              <a:chExt cx="10738471" cy="554839"/>
            </a:xfrm>
          </p:grpSpPr>
          <p:sp>
            <p:nvSpPr>
              <p:cNvPr id="19" name="Rectangle 18">
                <a:extLst>
                  <a:ext uri="{FF2B5EF4-FFF2-40B4-BE49-F238E27FC236}">
                    <a16:creationId xmlns:a16="http://schemas.microsoft.com/office/drawing/2014/main" id="{6D4D2280-0B8C-4382-9332-B81DD3DA4EFC}"/>
                  </a:ext>
                </a:extLst>
              </p:cNvPr>
              <p:cNvSpPr/>
              <p:nvPr/>
            </p:nvSpPr>
            <p:spPr>
              <a:xfrm>
                <a:off x="984486" y="2979183"/>
                <a:ext cx="9822060" cy="554839"/>
              </a:xfrm>
              <a:prstGeom prst="rect">
                <a:avLst/>
              </a:prstGeom>
              <a:gradFill>
                <a:gsLst>
                  <a:gs pos="0">
                    <a:schemeClr val="bg1"/>
                  </a:gs>
                  <a:gs pos="46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3"/>
              <p:cNvSpPr txBox="1">
                <a:spLocks/>
              </p:cNvSpPr>
              <p:nvPr/>
            </p:nvSpPr>
            <p:spPr>
              <a:xfrm>
                <a:off x="1077088" y="3000180"/>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cs typeface="Segoe UI"/>
                  </a:rPr>
                  <a:t>Rebase Pull Request and amend commit</a:t>
                </a:r>
                <a:endParaRPr lang="en-US" dirty="0">
                  <a:solidFill>
                    <a:schemeClr val="tx1"/>
                  </a:solidFill>
                </a:endParaRPr>
              </a:p>
            </p:txBody>
          </p:sp>
        </p:grpSp>
        <p:grpSp>
          <p:nvGrpSpPr>
            <p:cNvPr id="30" name="Group 29">
              <a:extLst>
                <a:ext uri="{FF2B5EF4-FFF2-40B4-BE49-F238E27FC236}">
                  <a16:creationId xmlns:a16="http://schemas.microsoft.com/office/drawing/2014/main" id="{BC16E123-203B-4839-9A1E-8EA7E46A3DEB}"/>
                </a:ext>
              </a:extLst>
            </p:cNvPr>
            <p:cNvGrpSpPr/>
            <p:nvPr/>
          </p:nvGrpSpPr>
          <p:grpSpPr>
            <a:xfrm>
              <a:off x="226562" y="2960143"/>
              <a:ext cx="650194" cy="573879"/>
              <a:chOff x="226562" y="2960143"/>
              <a:chExt cx="650194" cy="573879"/>
            </a:xfrm>
          </p:grpSpPr>
          <p:sp>
            <p:nvSpPr>
              <p:cNvPr id="8" name="Rectangle: Rounded Corners 7"/>
              <p:cNvSpPr/>
              <p:nvPr/>
            </p:nvSpPr>
            <p:spPr>
              <a:xfrm>
                <a:off x="226562" y="2979183"/>
                <a:ext cx="635679" cy="554839"/>
              </a:xfrm>
              <a:prstGeom prst="roundRect">
                <a:avLst/>
              </a:prstGeom>
              <a:solidFill>
                <a:srgbClr val="F58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3">
                <a:extLst>
                  <a:ext uri="{FF2B5EF4-FFF2-40B4-BE49-F238E27FC236}">
                    <a16:creationId xmlns:a16="http://schemas.microsoft.com/office/drawing/2014/main" id="{77CF3C42-7572-464E-A6A6-2DE4DCB0589C}"/>
                  </a:ext>
                </a:extLst>
              </p:cNvPr>
              <p:cNvSpPr txBox="1">
                <a:spLocks/>
              </p:cNvSpPr>
              <p:nvPr/>
            </p:nvSpPr>
            <p:spPr>
              <a:xfrm>
                <a:off x="241077" y="2960143"/>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8</a:t>
                </a:r>
              </a:p>
            </p:txBody>
          </p:sp>
        </p:grpSp>
      </p:grpSp>
      <p:grpSp>
        <p:nvGrpSpPr>
          <p:cNvPr id="36" name="Group 35">
            <a:extLst>
              <a:ext uri="{FF2B5EF4-FFF2-40B4-BE49-F238E27FC236}">
                <a16:creationId xmlns:a16="http://schemas.microsoft.com/office/drawing/2014/main" id="{6E3B2DE8-051A-4058-9BE1-428B4B8323DA}"/>
              </a:ext>
            </a:extLst>
          </p:cNvPr>
          <p:cNvGrpSpPr/>
          <p:nvPr/>
        </p:nvGrpSpPr>
        <p:grpSpPr>
          <a:xfrm>
            <a:off x="515155" y="3216665"/>
            <a:ext cx="11496395" cy="487725"/>
            <a:chOff x="226562" y="3683197"/>
            <a:chExt cx="11665954" cy="574398"/>
          </a:xfrm>
        </p:grpSpPr>
        <p:grpSp>
          <p:nvGrpSpPr>
            <p:cNvPr id="11" name="Group 10">
              <a:extLst>
                <a:ext uri="{FF2B5EF4-FFF2-40B4-BE49-F238E27FC236}">
                  <a16:creationId xmlns:a16="http://schemas.microsoft.com/office/drawing/2014/main" id="{FE594342-46CD-4527-984D-22523FC07697}"/>
                </a:ext>
              </a:extLst>
            </p:cNvPr>
            <p:cNvGrpSpPr/>
            <p:nvPr/>
          </p:nvGrpSpPr>
          <p:grpSpPr>
            <a:xfrm>
              <a:off x="984486" y="3702756"/>
              <a:ext cx="10908030" cy="554839"/>
              <a:chOff x="984486" y="3702756"/>
              <a:chExt cx="10908030" cy="554839"/>
            </a:xfrm>
          </p:grpSpPr>
          <p:sp>
            <p:nvSpPr>
              <p:cNvPr id="20" name="Rectangle 19">
                <a:extLst>
                  <a:ext uri="{FF2B5EF4-FFF2-40B4-BE49-F238E27FC236}">
                    <a16:creationId xmlns:a16="http://schemas.microsoft.com/office/drawing/2014/main" id="{B0B254B8-68CA-478B-BB91-6E97DB6C697E}"/>
                  </a:ext>
                </a:extLst>
              </p:cNvPr>
              <p:cNvSpPr/>
              <p:nvPr/>
            </p:nvSpPr>
            <p:spPr>
              <a:xfrm>
                <a:off x="984486" y="3702756"/>
                <a:ext cx="10908030" cy="554839"/>
              </a:xfrm>
              <a:prstGeom prst="rect">
                <a:avLst/>
              </a:prstGeom>
              <a:gradFill>
                <a:gsLst>
                  <a:gs pos="0">
                    <a:schemeClr val="bg1">
                      <a:alpha val="57000"/>
                    </a:schemeClr>
                  </a:gs>
                  <a:gs pos="5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3"/>
              <p:cNvSpPr txBox="1">
                <a:spLocks/>
              </p:cNvSpPr>
              <p:nvPr/>
            </p:nvSpPr>
            <p:spPr>
              <a:xfrm>
                <a:off x="1077088" y="3727601"/>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Git Clone and Git Fork</a:t>
                </a:r>
              </a:p>
            </p:txBody>
          </p:sp>
        </p:grpSp>
        <p:grpSp>
          <p:nvGrpSpPr>
            <p:cNvPr id="31" name="Group 30">
              <a:extLst>
                <a:ext uri="{FF2B5EF4-FFF2-40B4-BE49-F238E27FC236}">
                  <a16:creationId xmlns:a16="http://schemas.microsoft.com/office/drawing/2014/main" id="{3289B13C-4326-4740-8615-82E35820A0D7}"/>
                </a:ext>
              </a:extLst>
            </p:cNvPr>
            <p:cNvGrpSpPr/>
            <p:nvPr/>
          </p:nvGrpSpPr>
          <p:grpSpPr>
            <a:xfrm>
              <a:off x="226562" y="3683197"/>
              <a:ext cx="650194" cy="574398"/>
              <a:chOff x="226562" y="3683197"/>
              <a:chExt cx="650194" cy="574398"/>
            </a:xfrm>
          </p:grpSpPr>
          <p:sp>
            <p:nvSpPr>
              <p:cNvPr id="9" name="Rectangle: Rounded Corners 8"/>
              <p:cNvSpPr/>
              <p:nvPr/>
            </p:nvSpPr>
            <p:spPr>
              <a:xfrm>
                <a:off x="226562" y="3702756"/>
                <a:ext cx="635679" cy="55483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3">
                <a:extLst>
                  <a:ext uri="{FF2B5EF4-FFF2-40B4-BE49-F238E27FC236}">
                    <a16:creationId xmlns:a16="http://schemas.microsoft.com/office/drawing/2014/main" id="{55189180-EDA9-4870-99F1-C0D04768DB56}"/>
                  </a:ext>
                </a:extLst>
              </p:cNvPr>
              <p:cNvSpPr txBox="1">
                <a:spLocks/>
              </p:cNvSpPr>
              <p:nvPr/>
            </p:nvSpPr>
            <p:spPr>
              <a:xfrm>
                <a:off x="241077" y="3683197"/>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latin typeface="Segoe UI Semilight"/>
                    <a:cs typeface="Segoe UI Semilight"/>
                  </a:rPr>
                  <a:t>4</a:t>
                </a:r>
                <a:endParaRPr lang="en-US" sz="3200" dirty="0">
                  <a:solidFill>
                    <a:schemeClr val="bg1"/>
                  </a:solidFill>
                </a:endParaRPr>
              </a:p>
            </p:txBody>
          </p:sp>
        </p:grpSp>
      </p:grpSp>
      <p:grpSp>
        <p:nvGrpSpPr>
          <p:cNvPr id="37" name="Group 36">
            <a:extLst>
              <a:ext uri="{FF2B5EF4-FFF2-40B4-BE49-F238E27FC236}">
                <a16:creationId xmlns:a16="http://schemas.microsoft.com/office/drawing/2014/main" id="{46B9B72F-FFA8-464F-8FA8-A5FEF92E09CF}"/>
              </a:ext>
            </a:extLst>
          </p:cNvPr>
          <p:cNvGrpSpPr/>
          <p:nvPr/>
        </p:nvGrpSpPr>
        <p:grpSpPr>
          <a:xfrm>
            <a:off x="515155" y="3865515"/>
            <a:ext cx="11452634" cy="485486"/>
            <a:chOff x="226562" y="4397619"/>
            <a:chExt cx="11496395" cy="583549"/>
          </a:xfrm>
        </p:grpSpPr>
        <p:grpSp>
          <p:nvGrpSpPr>
            <p:cNvPr id="27" name="Group 26">
              <a:extLst>
                <a:ext uri="{FF2B5EF4-FFF2-40B4-BE49-F238E27FC236}">
                  <a16:creationId xmlns:a16="http://schemas.microsoft.com/office/drawing/2014/main" id="{63F67F33-6858-4411-8C62-DD91F535C53C}"/>
                </a:ext>
              </a:extLst>
            </p:cNvPr>
            <p:cNvGrpSpPr/>
            <p:nvPr/>
          </p:nvGrpSpPr>
          <p:grpSpPr>
            <a:xfrm>
              <a:off x="984485" y="4426329"/>
              <a:ext cx="10738472" cy="554839"/>
              <a:chOff x="984485" y="4426329"/>
              <a:chExt cx="10738472" cy="554839"/>
            </a:xfrm>
          </p:grpSpPr>
          <p:sp>
            <p:nvSpPr>
              <p:cNvPr id="21" name="Rectangle 20">
                <a:extLst>
                  <a:ext uri="{FF2B5EF4-FFF2-40B4-BE49-F238E27FC236}">
                    <a16:creationId xmlns:a16="http://schemas.microsoft.com/office/drawing/2014/main" id="{2546FF9F-7463-4004-81AF-3BC237FAB204}"/>
                  </a:ext>
                </a:extLst>
              </p:cNvPr>
              <p:cNvSpPr/>
              <p:nvPr/>
            </p:nvSpPr>
            <p:spPr>
              <a:xfrm>
                <a:off x="984485" y="4426329"/>
                <a:ext cx="10237697" cy="554839"/>
              </a:xfrm>
              <a:prstGeom prst="rect">
                <a:avLst/>
              </a:prstGeom>
              <a:gradFill>
                <a:gsLst>
                  <a:gs pos="0">
                    <a:schemeClr val="bg1">
                      <a:alpha val="64000"/>
                    </a:schemeClr>
                  </a:gs>
                  <a:gs pos="82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3"/>
              <p:cNvSpPr txBox="1">
                <a:spLocks/>
              </p:cNvSpPr>
              <p:nvPr/>
            </p:nvSpPr>
            <p:spPr>
              <a:xfrm>
                <a:off x="1077088" y="4426329"/>
                <a:ext cx="10645869" cy="505147"/>
              </a:xfrm>
              <a:prstGeom prst="rect">
                <a:avLst/>
              </a:prstGeom>
            </p:spPr>
            <p:txBody>
              <a:bodyPr>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.GIT Folder and .</a:t>
                </a:r>
                <a:r>
                  <a:rPr lang="en-US" dirty="0" err="1">
                    <a:solidFill>
                      <a:schemeClr val="tx1"/>
                    </a:solidFill>
                  </a:rPr>
                  <a:t>gitignore</a:t>
                </a:r>
                <a:r>
                  <a:rPr lang="en-US" dirty="0">
                    <a:solidFill>
                      <a:schemeClr val="tx1"/>
                    </a:solidFill>
                  </a:rPr>
                  <a:t> File</a:t>
                </a:r>
              </a:p>
            </p:txBody>
          </p:sp>
        </p:grpSp>
        <p:grpSp>
          <p:nvGrpSpPr>
            <p:cNvPr id="32" name="Group 31">
              <a:extLst>
                <a:ext uri="{FF2B5EF4-FFF2-40B4-BE49-F238E27FC236}">
                  <a16:creationId xmlns:a16="http://schemas.microsoft.com/office/drawing/2014/main" id="{BB2D03A9-FA8C-41EA-B140-020886C63652}"/>
                </a:ext>
              </a:extLst>
            </p:cNvPr>
            <p:cNvGrpSpPr/>
            <p:nvPr/>
          </p:nvGrpSpPr>
          <p:grpSpPr>
            <a:xfrm>
              <a:off x="226562" y="4397619"/>
              <a:ext cx="650194" cy="583549"/>
              <a:chOff x="226562" y="4397619"/>
              <a:chExt cx="650194" cy="583549"/>
            </a:xfrm>
          </p:grpSpPr>
          <p:sp>
            <p:nvSpPr>
              <p:cNvPr id="10" name="Rectangle: Rounded Corners 9"/>
              <p:cNvSpPr/>
              <p:nvPr/>
            </p:nvSpPr>
            <p:spPr>
              <a:xfrm>
                <a:off x="226562" y="4426329"/>
                <a:ext cx="635679" cy="554839"/>
              </a:xfrm>
              <a:prstGeom prst="roundRect">
                <a:avLst/>
              </a:prstGeom>
              <a:solidFill>
                <a:srgbClr val="81C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3">
                <a:extLst>
                  <a:ext uri="{FF2B5EF4-FFF2-40B4-BE49-F238E27FC236}">
                    <a16:creationId xmlns:a16="http://schemas.microsoft.com/office/drawing/2014/main" id="{9FBB7493-E12F-491B-8674-709BB496FB9F}"/>
                  </a:ext>
                </a:extLst>
              </p:cNvPr>
              <p:cNvSpPr txBox="1">
                <a:spLocks/>
              </p:cNvSpPr>
              <p:nvPr/>
            </p:nvSpPr>
            <p:spPr>
              <a:xfrm>
                <a:off x="241077" y="4397619"/>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5</a:t>
                </a:r>
              </a:p>
            </p:txBody>
          </p:sp>
        </p:grpSp>
      </p:grpSp>
      <p:grpSp>
        <p:nvGrpSpPr>
          <p:cNvPr id="40" name="Group 39">
            <a:extLst>
              <a:ext uri="{FF2B5EF4-FFF2-40B4-BE49-F238E27FC236}">
                <a16:creationId xmlns:a16="http://schemas.microsoft.com/office/drawing/2014/main" id="{FB6F0449-8C10-4660-B9B4-97123C34F150}"/>
              </a:ext>
            </a:extLst>
          </p:cNvPr>
          <p:cNvGrpSpPr/>
          <p:nvPr/>
        </p:nvGrpSpPr>
        <p:grpSpPr>
          <a:xfrm>
            <a:off x="515155" y="4470282"/>
            <a:ext cx="11552219" cy="490588"/>
            <a:chOff x="226562" y="5112041"/>
            <a:chExt cx="11496395" cy="583549"/>
          </a:xfrm>
        </p:grpSpPr>
        <p:sp>
          <p:nvSpPr>
            <p:cNvPr id="41" name="Rectangle: Rounded Corners 40">
              <a:extLst>
                <a:ext uri="{FF2B5EF4-FFF2-40B4-BE49-F238E27FC236}">
                  <a16:creationId xmlns:a16="http://schemas.microsoft.com/office/drawing/2014/main" id="{11C9C964-F745-4B3D-AEBF-F032C9C73D75}"/>
                </a:ext>
              </a:extLst>
            </p:cNvPr>
            <p:cNvSpPr/>
            <p:nvPr/>
          </p:nvSpPr>
          <p:spPr>
            <a:xfrm>
              <a:off x="226562" y="5140751"/>
              <a:ext cx="635679" cy="5548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9C96B6B-10EE-433C-88BD-2CCB4A726507}"/>
                </a:ext>
              </a:extLst>
            </p:cNvPr>
            <p:cNvGrpSpPr/>
            <p:nvPr/>
          </p:nvGrpSpPr>
          <p:grpSpPr>
            <a:xfrm>
              <a:off x="984485" y="5140751"/>
              <a:ext cx="10738472" cy="554839"/>
              <a:chOff x="984485" y="4426329"/>
              <a:chExt cx="10738472" cy="554839"/>
            </a:xfrm>
          </p:grpSpPr>
          <p:sp>
            <p:nvSpPr>
              <p:cNvPr id="43" name="Rectangle 42">
                <a:extLst>
                  <a:ext uri="{FF2B5EF4-FFF2-40B4-BE49-F238E27FC236}">
                    <a16:creationId xmlns:a16="http://schemas.microsoft.com/office/drawing/2014/main" id="{1F9C9150-3631-4F7A-A324-7C9EB3D7C7A0}"/>
                  </a:ext>
                </a:extLst>
              </p:cNvPr>
              <p:cNvSpPr/>
              <p:nvPr/>
            </p:nvSpPr>
            <p:spPr>
              <a:xfrm>
                <a:off x="984485" y="4426329"/>
                <a:ext cx="10237697" cy="554839"/>
              </a:xfrm>
              <a:prstGeom prst="rect">
                <a:avLst/>
              </a:prstGeom>
              <a:gradFill>
                <a:gsLst>
                  <a:gs pos="0">
                    <a:schemeClr val="bg1">
                      <a:alpha val="64000"/>
                    </a:schemeClr>
                  </a:gs>
                  <a:gs pos="82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ontent Placeholder 3">
                <a:extLst>
                  <a:ext uri="{FF2B5EF4-FFF2-40B4-BE49-F238E27FC236}">
                    <a16:creationId xmlns:a16="http://schemas.microsoft.com/office/drawing/2014/main" id="{318E90E0-556D-40DD-8958-BFF5C41D0C23}"/>
                  </a:ext>
                </a:extLst>
              </p:cNvPr>
              <p:cNvSpPr txBox="1">
                <a:spLocks/>
              </p:cNvSpPr>
              <p:nvPr/>
            </p:nvSpPr>
            <p:spPr>
              <a:xfrm>
                <a:off x="1077088" y="4426329"/>
                <a:ext cx="10645869" cy="505147"/>
              </a:xfrm>
              <a:prstGeom prst="rect">
                <a:avLst/>
              </a:prstGeom>
            </p:spPr>
            <p:txBody>
              <a:bodyPr>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Git commands: git remote, log, checkout, clean, reset</a:t>
                </a:r>
              </a:p>
            </p:txBody>
          </p:sp>
        </p:grpSp>
        <p:sp>
          <p:nvSpPr>
            <p:cNvPr id="42" name="Content Placeholder 3">
              <a:extLst>
                <a:ext uri="{FF2B5EF4-FFF2-40B4-BE49-F238E27FC236}">
                  <a16:creationId xmlns:a16="http://schemas.microsoft.com/office/drawing/2014/main" id="{C271C271-2AD7-4E7A-8A76-12FBA972124B}"/>
                </a:ext>
              </a:extLst>
            </p:cNvPr>
            <p:cNvSpPr txBox="1">
              <a:spLocks/>
            </p:cNvSpPr>
            <p:nvPr/>
          </p:nvSpPr>
          <p:spPr>
            <a:xfrm>
              <a:off x="241077" y="5112041"/>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6</a:t>
              </a:r>
            </a:p>
          </p:txBody>
        </p:sp>
      </p:grpSp>
      <p:grpSp>
        <p:nvGrpSpPr>
          <p:cNvPr id="45" name="Group 44">
            <a:extLst>
              <a:ext uri="{FF2B5EF4-FFF2-40B4-BE49-F238E27FC236}">
                <a16:creationId xmlns:a16="http://schemas.microsoft.com/office/drawing/2014/main" id="{2FF7481B-9D63-4DD7-9CD9-2C09514DD77A}"/>
              </a:ext>
            </a:extLst>
          </p:cNvPr>
          <p:cNvGrpSpPr/>
          <p:nvPr/>
        </p:nvGrpSpPr>
        <p:grpSpPr>
          <a:xfrm>
            <a:off x="515155" y="5051317"/>
            <a:ext cx="11513956" cy="490588"/>
            <a:chOff x="226562" y="2227311"/>
            <a:chExt cx="11496395" cy="583138"/>
          </a:xfrm>
        </p:grpSpPr>
        <p:grpSp>
          <p:nvGrpSpPr>
            <p:cNvPr id="46" name="Group 45">
              <a:extLst>
                <a:ext uri="{FF2B5EF4-FFF2-40B4-BE49-F238E27FC236}">
                  <a16:creationId xmlns:a16="http://schemas.microsoft.com/office/drawing/2014/main" id="{AACBDEA0-6F29-410F-A926-9945EDBA5E1F}"/>
                </a:ext>
              </a:extLst>
            </p:cNvPr>
            <p:cNvGrpSpPr/>
            <p:nvPr/>
          </p:nvGrpSpPr>
          <p:grpSpPr>
            <a:xfrm>
              <a:off x="952094" y="2255610"/>
              <a:ext cx="10770863" cy="554839"/>
              <a:chOff x="952094" y="2255610"/>
              <a:chExt cx="10770863" cy="554839"/>
            </a:xfrm>
          </p:grpSpPr>
          <p:sp>
            <p:nvSpPr>
              <p:cNvPr id="50" name="Rectangle 49">
                <a:extLst>
                  <a:ext uri="{FF2B5EF4-FFF2-40B4-BE49-F238E27FC236}">
                    <a16:creationId xmlns:a16="http://schemas.microsoft.com/office/drawing/2014/main" id="{79FF62A0-57A8-4DF9-834E-C7975EF9BABC}"/>
                  </a:ext>
                </a:extLst>
              </p:cNvPr>
              <p:cNvSpPr/>
              <p:nvPr/>
            </p:nvSpPr>
            <p:spPr>
              <a:xfrm>
                <a:off x="952094" y="2255610"/>
                <a:ext cx="10738471" cy="554839"/>
              </a:xfrm>
              <a:prstGeom prst="rect">
                <a:avLst/>
              </a:prstGeom>
              <a:gradFill>
                <a:gsLst>
                  <a:gs pos="0">
                    <a:schemeClr val="bg1"/>
                  </a:gs>
                  <a:gs pos="5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ontent Placeholder 3">
                <a:extLst>
                  <a:ext uri="{FF2B5EF4-FFF2-40B4-BE49-F238E27FC236}">
                    <a16:creationId xmlns:a16="http://schemas.microsoft.com/office/drawing/2014/main" id="{60612CEB-32DE-4197-9610-9758B147480F}"/>
                  </a:ext>
                </a:extLst>
              </p:cNvPr>
              <p:cNvSpPr txBox="1">
                <a:spLocks/>
              </p:cNvSpPr>
              <p:nvPr/>
            </p:nvSpPr>
            <p:spPr>
              <a:xfrm>
                <a:off x="1077088" y="2276607"/>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How to create a Pull Request</a:t>
                </a:r>
              </a:p>
            </p:txBody>
          </p:sp>
        </p:grpSp>
        <p:grpSp>
          <p:nvGrpSpPr>
            <p:cNvPr id="47" name="Group 46">
              <a:extLst>
                <a:ext uri="{FF2B5EF4-FFF2-40B4-BE49-F238E27FC236}">
                  <a16:creationId xmlns:a16="http://schemas.microsoft.com/office/drawing/2014/main" id="{AF869355-542B-48A7-B36B-B5714A251BB8}"/>
                </a:ext>
              </a:extLst>
            </p:cNvPr>
            <p:cNvGrpSpPr/>
            <p:nvPr/>
          </p:nvGrpSpPr>
          <p:grpSpPr>
            <a:xfrm>
              <a:off x="226562" y="2227311"/>
              <a:ext cx="650194" cy="583138"/>
              <a:chOff x="226562" y="2227311"/>
              <a:chExt cx="650194" cy="583138"/>
            </a:xfrm>
          </p:grpSpPr>
          <p:sp>
            <p:nvSpPr>
              <p:cNvPr id="48" name="Rectangle: Rounded Corners 47">
                <a:extLst>
                  <a:ext uri="{FF2B5EF4-FFF2-40B4-BE49-F238E27FC236}">
                    <a16:creationId xmlns:a16="http://schemas.microsoft.com/office/drawing/2014/main" id="{CEE754A5-F079-45E3-9CA4-DB768ED64D29}"/>
                  </a:ext>
                </a:extLst>
              </p:cNvPr>
              <p:cNvSpPr/>
              <p:nvPr/>
            </p:nvSpPr>
            <p:spPr>
              <a:xfrm>
                <a:off x="226562" y="2255610"/>
                <a:ext cx="635679" cy="5548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ontent Placeholder 3">
                <a:extLst>
                  <a:ext uri="{FF2B5EF4-FFF2-40B4-BE49-F238E27FC236}">
                    <a16:creationId xmlns:a16="http://schemas.microsoft.com/office/drawing/2014/main" id="{1915A9C7-5FD0-43FF-BB9C-B8775A0E2DAD}"/>
                  </a:ext>
                </a:extLst>
              </p:cNvPr>
              <p:cNvSpPr txBox="1">
                <a:spLocks/>
              </p:cNvSpPr>
              <p:nvPr/>
            </p:nvSpPr>
            <p:spPr>
              <a:xfrm>
                <a:off x="241077" y="2227311"/>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7</a:t>
                </a:r>
              </a:p>
            </p:txBody>
          </p:sp>
        </p:grpSp>
      </p:grpSp>
      <p:grpSp>
        <p:nvGrpSpPr>
          <p:cNvPr id="52" name="Group 51">
            <a:extLst>
              <a:ext uri="{FF2B5EF4-FFF2-40B4-BE49-F238E27FC236}">
                <a16:creationId xmlns:a16="http://schemas.microsoft.com/office/drawing/2014/main" id="{21E30173-E075-43CA-8825-17DE61A44570}"/>
              </a:ext>
            </a:extLst>
          </p:cNvPr>
          <p:cNvGrpSpPr/>
          <p:nvPr/>
        </p:nvGrpSpPr>
        <p:grpSpPr>
          <a:xfrm>
            <a:off x="515155" y="2564078"/>
            <a:ext cx="11371990" cy="507424"/>
            <a:chOff x="226562" y="2960143"/>
            <a:chExt cx="11496395" cy="573879"/>
          </a:xfrm>
        </p:grpSpPr>
        <p:grpSp>
          <p:nvGrpSpPr>
            <p:cNvPr id="53" name="Group 52">
              <a:extLst>
                <a:ext uri="{FF2B5EF4-FFF2-40B4-BE49-F238E27FC236}">
                  <a16:creationId xmlns:a16="http://schemas.microsoft.com/office/drawing/2014/main" id="{63205F87-1076-499D-BB95-B553FC5DA6D9}"/>
                </a:ext>
              </a:extLst>
            </p:cNvPr>
            <p:cNvGrpSpPr/>
            <p:nvPr/>
          </p:nvGrpSpPr>
          <p:grpSpPr>
            <a:xfrm>
              <a:off x="984486" y="2979183"/>
              <a:ext cx="10738471" cy="554839"/>
              <a:chOff x="984486" y="2979183"/>
              <a:chExt cx="10738471" cy="554839"/>
            </a:xfrm>
          </p:grpSpPr>
          <p:sp>
            <p:nvSpPr>
              <p:cNvPr id="57" name="Rectangle 56">
                <a:extLst>
                  <a:ext uri="{FF2B5EF4-FFF2-40B4-BE49-F238E27FC236}">
                    <a16:creationId xmlns:a16="http://schemas.microsoft.com/office/drawing/2014/main" id="{B49F0FD6-EF6D-4D10-B1D2-8063EFC887F1}"/>
                  </a:ext>
                </a:extLst>
              </p:cNvPr>
              <p:cNvSpPr/>
              <p:nvPr/>
            </p:nvSpPr>
            <p:spPr>
              <a:xfrm>
                <a:off x="984486" y="2979183"/>
                <a:ext cx="9822060" cy="554839"/>
              </a:xfrm>
              <a:prstGeom prst="rect">
                <a:avLst/>
              </a:prstGeom>
              <a:gradFill>
                <a:gsLst>
                  <a:gs pos="0">
                    <a:schemeClr val="bg1"/>
                  </a:gs>
                  <a:gs pos="46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ntent Placeholder 3">
                <a:extLst>
                  <a:ext uri="{FF2B5EF4-FFF2-40B4-BE49-F238E27FC236}">
                    <a16:creationId xmlns:a16="http://schemas.microsoft.com/office/drawing/2014/main" id="{6C2D3ED3-148B-4FCD-88BF-A77EF5F8E7CB}"/>
                  </a:ext>
                </a:extLst>
              </p:cNvPr>
              <p:cNvSpPr txBox="1">
                <a:spLocks/>
              </p:cNvSpPr>
              <p:nvPr/>
            </p:nvSpPr>
            <p:spPr>
              <a:xfrm>
                <a:off x="1077088" y="3000180"/>
                <a:ext cx="10645869" cy="505147"/>
              </a:xfrm>
              <a:prstGeom prst="rect">
                <a:avLst/>
              </a:prstGeom>
            </p:spPr>
            <p:txBody>
              <a:bodyPr lIns="91440" tIns="45720" rIns="91440" bIns="45720" anchor="t">
                <a:noAutofit/>
              </a:bodyPr>
              <a:lstStyle>
                <a:lvl1pPr marL="0" indent="0" algn="l" defTabSz="914400" rtl="0" eaLnBrk="1" latinLnBrk="0" hangingPunct="1">
                  <a:lnSpc>
                    <a:spcPct val="120000"/>
                  </a:lnSpc>
                  <a:spcBef>
                    <a:spcPts val="1000"/>
                  </a:spcBef>
                  <a:buClr>
                    <a:srgbClr val="57A0D3"/>
                  </a:buClr>
                  <a:buFontTx/>
                  <a:buNone/>
                  <a:defRPr sz="2400" kern="1200" baseline="0">
                    <a:solidFill>
                      <a:srgbClr val="62656A"/>
                    </a:solidFill>
                    <a:latin typeface="+mn-lt"/>
                    <a:ea typeface="+mn-ea"/>
                    <a:cs typeface="Segoe UI" panose="020B05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tx1"/>
                    </a:solidFill>
                  </a:rPr>
                  <a:t>Gitbash</a:t>
                </a:r>
                <a:r>
                  <a:rPr lang="en-US" dirty="0">
                    <a:solidFill>
                      <a:schemeClr val="tx1"/>
                    </a:solidFill>
                  </a:rPr>
                  <a:t> and Source Tree and </a:t>
                </a:r>
                <a:r>
                  <a:rPr lang="en-US" dirty="0" err="1">
                    <a:solidFill>
                      <a:schemeClr val="tx1"/>
                    </a:solidFill>
                  </a:rPr>
                  <a:t>Github</a:t>
                </a:r>
                <a:r>
                  <a:rPr lang="en-US" dirty="0">
                    <a:solidFill>
                      <a:schemeClr val="tx1"/>
                    </a:solidFill>
                  </a:rPr>
                  <a:t> Architecture</a:t>
                </a:r>
              </a:p>
            </p:txBody>
          </p:sp>
        </p:grpSp>
        <p:grpSp>
          <p:nvGrpSpPr>
            <p:cNvPr id="54" name="Group 53">
              <a:extLst>
                <a:ext uri="{FF2B5EF4-FFF2-40B4-BE49-F238E27FC236}">
                  <a16:creationId xmlns:a16="http://schemas.microsoft.com/office/drawing/2014/main" id="{F7527010-26BA-494F-8D8B-C74051F0BFA0}"/>
                </a:ext>
              </a:extLst>
            </p:cNvPr>
            <p:cNvGrpSpPr/>
            <p:nvPr/>
          </p:nvGrpSpPr>
          <p:grpSpPr>
            <a:xfrm>
              <a:off x="226562" y="2960143"/>
              <a:ext cx="650194" cy="573879"/>
              <a:chOff x="226562" y="2960143"/>
              <a:chExt cx="650194" cy="573879"/>
            </a:xfrm>
          </p:grpSpPr>
          <p:sp>
            <p:nvSpPr>
              <p:cNvPr id="55" name="Rectangle: Rounded Corners 54">
                <a:extLst>
                  <a:ext uri="{FF2B5EF4-FFF2-40B4-BE49-F238E27FC236}">
                    <a16:creationId xmlns:a16="http://schemas.microsoft.com/office/drawing/2014/main" id="{D66960FA-4070-4B69-9CF6-6355288E0467}"/>
                  </a:ext>
                </a:extLst>
              </p:cNvPr>
              <p:cNvSpPr/>
              <p:nvPr/>
            </p:nvSpPr>
            <p:spPr>
              <a:xfrm>
                <a:off x="226562" y="2979183"/>
                <a:ext cx="635679" cy="554839"/>
              </a:xfrm>
              <a:prstGeom prst="roundRect">
                <a:avLst/>
              </a:prstGeom>
              <a:solidFill>
                <a:srgbClr val="F58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ontent Placeholder 3">
                <a:extLst>
                  <a:ext uri="{FF2B5EF4-FFF2-40B4-BE49-F238E27FC236}">
                    <a16:creationId xmlns:a16="http://schemas.microsoft.com/office/drawing/2014/main" id="{543C8CD7-6081-43FE-8A9D-CAC99769D34A}"/>
                  </a:ext>
                </a:extLst>
              </p:cNvPr>
              <p:cNvSpPr txBox="1">
                <a:spLocks/>
              </p:cNvSpPr>
              <p:nvPr/>
            </p:nvSpPr>
            <p:spPr>
              <a:xfrm>
                <a:off x="241077" y="2960143"/>
                <a:ext cx="635679" cy="554838"/>
              </a:xfrm>
              <a:prstGeom prst="rect">
                <a:avLst/>
              </a:prstGeom>
            </p:spPr>
            <p:txBody>
              <a:bodyPr lIns="91440" tIns="45720" rIns="91440" bIns="45720" anchor="ctr">
                <a:noAutofit/>
              </a:bodyPr>
              <a:lstStyle>
                <a:lvl1pPr marL="0" indent="0" algn="l" defTabSz="914400" rtl="0" eaLnBrk="1" latinLnBrk="0" hangingPunct="1">
                  <a:lnSpc>
                    <a:spcPct val="120000"/>
                  </a:lnSpc>
                  <a:spcBef>
                    <a:spcPts val="1000"/>
                  </a:spcBef>
                  <a:buClr>
                    <a:srgbClr val="57A0D3"/>
                  </a:buClr>
                  <a:buFontTx/>
                  <a:buNone/>
                  <a:defRPr sz="2000" kern="1200" baseline="0">
                    <a:solidFill>
                      <a:srgbClr val="62656A"/>
                    </a:solidFill>
                    <a:latin typeface="Segoe UI Semilight" panose="020B0402040204020203" pitchFamily="34" charset="0"/>
                    <a:ea typeface="+mn-ea"/>
                    <a:cs typeface="Segoe UI Semilight" panose="020B0402040204020203" pitchFamily="34" charset="0"/>
                  </a:defRPr>
                </a:lvl1pPr>
                <a:lvl2pPr marL="4572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20000"/>
                  </a:lnSpc>
                  <a:spcBef>
                    <a:spcPts val="500"/>
                  </a:spcBef>
                  <a:buClr>
                    <a:srgbClr val="34526E"/>
                  </a:buClr>
                  <a:buFontTx/>
                  <a:buNone/>
                  <a:defRPr sz="1800" kern="1200">
                    <a:solidFill>
                      <a:srgbClr val="62656A"/>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3</a:t>
                </a:r>
              </a:p>
            </p:txBody>
          </p:sp>
        </p:grpSp>
      </p:grpSp>
    </p:spTree>
    <p:extLst>
      <p:ext uri="{BB962C8B-B14F-4D97-AF65-F5344CB8AC3E}">
        <p14:creationId xmlns:p14="http://schemas.microsoft.com/office/powerpoint/2010/main" val="359574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table&#10;&#10;Description automatically generated">
            <a:extLst>
              <a:ext uri="{FF2B5EF4-FFF2-40B4-BE49-F238E27FC236}">
                <a16:creationId xmlns:a16="http://schemas.microsoft.com/office/drawing/2014/main" id="{6805F741-2A6C-4182-9EF8-E332337386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9972"/>
          <a:stretch/>
        </p:blipFill>
        <p:spPr>
          <a:xfrm>
            <a:off x="652964" y="0"/>
            <a:ext cx="11539036" cy="6858000"/>
          </a:xfrm>
          <a:prstGeom prst="rect">
            <a:avLst/>
          </a:prstGeom>
        </p:spPr>
      </p:pic>
      <p:sp>
        <p:nvSpPr>
          <p:cNvPr id="4" name="Rectangle 3"/>
          <p:cNvSpPr/>
          <p:nvPr/>
        </p:nvSpPr>
        <p:spPr>
          <a:xfrm rot="10800000">
            <a:off x="0" y="0"/>
            <a:ext cx="9803219" cy="6858000"/>
          </a:xfrm>
          <a:prstGeom prst="rect">
            <a:avLst/>
          </a:prstGeom>
          <a:gradFill>
            <a:gsLst>
              <a:gs pos="0">
                <a:schemeClr val="accent1">
                  <a:lumMod val="5000"/>
                  <a:lumOff val="95000"/>
                  <a:alpha val="0"/>
                </a:schemeClr>
              </a:gs>
              <a:gs pos="35242">
                <a:srgbClr val="FAFDFF">
                  <a:alpha val="79000"/>
                </a:srgbClr>
              </a:gs>
              <a:gs pos="6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itle 4"/>
          <p:cNvSpPr>
            <a:spLocks noGrp="1"/>
          </p:cNvSpPr>
          <p:nvPr>
            <p:ph type="ctrTitle"/>
          </p:nvPr>
        </p:nvSpPr>
        <p:spPr/>
        <p:txBody>
          <a:bodyPr lIns="91440" tIns="45720" rIns="91440" bIns="45720" anchor="b">
            <a:normAutofit/>
          </a:bodyPr>
          <a:lstStyle/>
          <a:p>
            <a:r>
              <a:rPr lang="en-US" sz="4000" dirty="0">
                <a:solidFill>
                  <a:schemeClr val="tx1"/>
                </a:solidFill>
                <a:latin typeface="+mn-lt"/>
                <a:cs typeface="Segoe UI"/>
              </a:rPr>
              <a:t>What is Version Control</a:t>
            </a:r>
          </a:p>
        </p:txBody>
      </p:sp>
      <p:sp>
        <p:nvSpPr>
          <p:cNvPr id="11" name="Content Placeholder 6"/>
          <p:cNvSpPr>
            <a:spLocks noGrp="1"/>
          </p:cNvSpPr>
          <p:nvPr>
            <p:ph idx="10"/>
          </p:nvPr>
        </p:nvSpPr>
        <p:spPr>
          <a:xfrm>
            <a:off x="346728" y="1434353"/>
            <a:ext cx="8120998" cy="4553210"/>
          </a:xfrm>
        </p:spPr>
        <p:txBody>
          <a:bodyPr lIns="91440" tIns="45720" rIns="91440" bIns="45720" anchor="t">
            <a:normAutofit lnSpcReduction="10000"/>
          </a:bodyPr>
          <a:lstStyle/>
          <a:p>
            <a:r>
              <a:rPr lang="en-US" dirty="0"/>
              <a:t>Version control is a system that tracks and manages changes to files and directories, enabling collaboration, error recovery, and history tracking for projects with multiple contributors.</a:t>
            </a:r>
          </a:p>
          <a:p>
            <a:r>
              <a:rPr lang="en-US" dirty="0"/>
              <a:t>Benefits:</a:t>
            </a:r>
          </a:p>
          <a:p>
            <a:pPr marL="342900" indent="-342900">
              <a:buFont typeface="Wingdings" panose="05000000000000000000" pitchFamily="2" charset="2"/>
              <a:buChar char="q"/>
            </a:pPr>
            <a:r>
              <a:rPr lang="en-US" dirty="0"/>
              <a:t>improves collaboration between tech and non-tech teams and stakeholders.</a:t>
            </a:r>
          </a:p>
          <a:p>
            <a:pPr marL="342900" indent="-342900">
              <a:buFont typeface="Wingdings" panose="05000000000000000000" pitchFamily="2" charset="2"/>
              <a:buChar char="q"/>
            </a:pPr>
            <a:r>
              <a:rPr lang="en-US" dirty="0"/>
              <a:t>tracks changes, and maintains a history of who made what changes, when, and why.</a:t>
            </a:r>
          </a:p>
          <a:p>
            <a:pPr marL="342900" indent="-342900">
              <a:buFont typeface="Wingdings" panose="05000000000000000000" pitchFamily="2" charset="2"/>
              <a:buChar char="q"/>
            </a:pPr>
            <a:r>
              <a:rPr lang="en-US" dirty="0"/>
              <a:t>It helps prevent conflicts when multiple contributors work on a project.</a:t>
            </a:r>
          </a:p>
          <a:p>
            <a:pPr marL="342900" indent="-342900">
              <a:buFont typeface="Wingdings" panose="05000000000000000000" pitchFamily="2" charset="2"/>
              <a:buChar char="q"/>
            </a:pPr>
            <a:r>
              <a:rPr lang="en-US" dirty="0"/>
              <a:t>Facilitates error recovery.</a:t>
            </a:r>
          </a:p>
          <a:p>
            <a:endParaRPr lang="en-CA" dirty="0">
              <a:cs typeface="Segoe UI Semiligh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7771" y="6246096"/>
            <a:ext cx="1310524" cy="356856"/>
          </a:xfrm>
          <a:prstGeom prst="rect">
            <a:avLst/>
          </a:prstGeom>
        </p:spPr>
      </p:pic>
      <p:sp>
        <p:nvSpPr>
          <p:cNvPr id="10" name="Title 1">
            <a:extLst>
              <a:ext uri="{FF2B5EF4-FFF2-40B4-BE49-F238E27FC236}">
                <a16:creationId xmlns:a16="http://schemas.microsoft.com/office/drawing/2014/main" id="{20C9DA0A-E4FF-4DAA-8F41-48AB76CBB85A}"/>
              </a:ext>
            </a:extLst>
          </p:cNvPr>
          <p:cNvSpPr txBox="1">
            <a:spLocks/>
          </p:cNvSpPr>
          <p:nvPr/>
        </p:nvSpPr>
        <p:spPr>
          <a:xfrm>
            <a:off x="356250" y="6359235"/>
            <a:ext cx="5144070" cy="399114"/>
          </a:xfrm>
          <a:prstGeom prst="rect">
            <a:avLst/>
          </a:prstGeom>
        </p:spPr>
        <p:txBody>
          <a:bodyPr>
            <a:noAutofit/>
          </a:bodyPr>
          <a:lstStyle>
            <a:lvl1pPr algn="l" defTabSz="914400" rtl="0" eaLnBrk="1" latinLnBrk="0" hangingPunct="1">
              <a:lnSpc>
                <a:spcPct val="90000"/>
              </a:lnSpc>
              <a:spcBef>
                <a:spcPct val="0"/>
              </a:spcBef>
              <a:buNone/>
              <a:defRPr lang="en-CA" sz="4400" kern="1200" dirty="0">
                <a:solidFill>
                  <a:schemeClr val="bg1"/>
                </a:solidFill>
                <a:latin typeface="Segoe UI Semilight" panose="020B0402040204020203" pitchFamily="34" charset="0"/>
                <a:ea typeface="+mj-ea"/>
                <a:cs typeface="Segoe UI Semibold" panose="020B0702040204020203" pitchFamily="34" charset="0"/>
              </a:defRPr>
            </a:lvl1pPr>
          </a:lstStyle>
          <a:p>
            <a:r>
              <a:rPr lang="en-CA" sz="900" kern="1200" dirty="0">
                <a:solidFill>
                  <a:schemeClr val="bg1">
                    <a:lumMod val="75000"/>
                  </a:schemeClr>
                </a:solidFill>
                <a:effectLst/>
                <a:latin typeface="Segoe UI Semilight" panose="020B0402040204020203" pitchFamily="34" charset="0"/>
                <a:ea typeface="+mj-ea"/>
                <a:cs typeface="Segoe UI Semibold" panose="020B0702040204020203" pitchFamily="34" charset="0"/>
              </a:rPr>
              <a:t>SOTI Confidential - Only for use under NDA - Do not distribute</a:t>
            </a:r>
            <a:endParaRPr lang="en-US" sz="900" dirty="0">
              <a:solidFill>
                <a:schemeClr val="bg1">
                  <a:lumMod val="75000"/>
                </a:schemeClr>
              </a:solidFill>
            </a:endParaRPr>
          </a:p>
        </p:txBody>
      </p:sp>
    </p:spTree>
    <p:extLst>
      <p:ext uri="{BB962C8B-B14F-4D97-AF65-F5344CB8AC3E}">
        <p14:creationId xmlns:p14="http://schemas.microsoft.com/office/powerpoint/2010/main" val="370486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0944" y="438034"/>
            <a:ext cx="11572633" cy="732896"/>
          </a:xfrm>
        </p:spPr>
        <p:txBody>
          <a:bodyPr/>
          <a:lstStyle/>
          <a:p>
            <a:r>
              <a:rPr lang="en-US" dirty="0">
                <a:solidFill>
                  <a:schemeClr val="bg2"/>
                </a:solidFill>
              </a:rPr>
              <a:t>What is git and GitHub?</a:t>
            </a:r>
          </a:p>
        </p:txBody>
      </p:sp>
      <p:sp>
        <p:nvSpPr>
          <p:cNvPr id="4" name="Content Placeholder 3"/>
          <p:cNvSpPr>
            <a:spLocks noGrp="1"/>
          </p:cNvSpPr>
          <p:nvPr>
            <p:ph idx="10"/>
          </p:nvPr>
        </p:nvSpPr>
        <p:spPr>
          <a:xfrm>
            <a:off x="388569" y="1355026"/>
            <a:ext cx="9544325" cy="4787953"/>
          </a:xfrm>
        </p:spPr>
        <p:txBody>
          <a:bodyPr>
            <a:noAutofit/>
          </a:bodyPr>
          <a:lstStyle/>
          <a:p>
            <a:pPr marL="342900" indent="-342900">
              <a:buFont typeface="Wingdings" panose="05000000000000000000" pitchFamily="2" charset="2"/>
              <a:buChar char="q"/>
            </a:pPr>
            <a:r>
              <a:rPr lang="en-US" sz="2400" b="1" dirty="0">
                <a:solidFill>
                  <a:schemeClr val="tx1">
                    <a:lumMod val="75000"/>
                  </a:schemeClr>
                </a:solidFill>
              </a:rPr>
              <a:t>Git </a:t>
            </a:r>
            <a:r>
              <a:rPr lang="en-US" sz="2400" dirty="0">
                <a:solidFill>
                  <a:schemeClr val="tx1">
                    <a:lumMod val="75000"/>
                  </a:schemeClr>
                </a:solidFill>
              </a:rPr>
              <a:t>is a distributed version control system used to track changes in source code during software development. It allows multiple contributors to work on a project collaboratively. </a:t>
            </a:r>
          </a:p>
          <a:p>
            <a:endParaRPr lang="en-US" sz="2400" dirty="0">
              <a:solidFill>
                <a:schemeClr val="tx1">
                  <a:lumMod val="75000"/>
                </a:schemeClr>
              </a:solidFill>
            </a:endParaRPr>
          </a:p>
          <a:p>
            <a:pPr marL="342900" indent="-342900">
              <a:buFont typeface="Wingdings" panose="05000000000000000000" pitchFamily="2" charset="2"/>
              <a:buChar char="q"/>
            </a:pPr>
            <a:r>
              <a:rPr lang="en-US" sz="2400" b="1" dirty="0">
                <a:solidFill>
                  <a:schemeClr val="tx1">
                    <a:lumMod val="75000"/>
                  </a:schemeClr>
                </a:solidFill>
              </a:rPr>
              <a:t>GitHub, </a:t>
            </a:r>
            <a:r>
              <a:rPr lang="en-US" sz="2400" dirty="0">
                <a:solidFill>
                  <a:schemeClr val="tx1">
                    <a:lumMod val="75000"/>
                  </a:schemeClr>
                </a:solidFill>
              </a:rPr>
              <a:t>on the other hand, is a web-based platform that hosts Git repositories and provides additional collaboration and project management features. It serves as a platform for developers to share, collaborate on, and manage Git repositories, making it a popular choice for open-source and private software development projects.</a:t>
            </a:r>
          </a:p>
        </p:txBody>
      </p:sp>
      <p:pic>
        <p:nvPicPr>
          <p:cNvPr id="1026" name="Picture 2" descr="Git Logo transparent PNG - StickPNG">
            <a:extLst>
              <a:ext uri="{FF2B5EF4-FFF2-40B4-BE49-F238E27FC236}">
                <a16:creationId xmlns:a16="http://schemas.microsoft.com/office/drawing/2014/main" id="{161772DF-61A4-AF27-7B6D-BE314CFCA3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1120" y="1589179"/>
            <a:ext cx="1261026" cy="1261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 Free social media icons">
            <a:extLst>
              <a:ext uri="{FF2B5EF4-FFF2-40B4-BE49-F238E27FC236}">
                <a16:creationId xmlns:a16="http://schemas.microsoft.com/office/drawing/2014/main" id="{8D22C846-9175-EC9F-C5B6-BB56468A88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1120" y="3763755"/>
            <a:ext cx="1261026" cy="126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05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0944" y="438034"/>
            <a:ext cx="11572633" cy="732896"/>
          </a:xfrm>
        </p:spPr>
        <p:txBody>
          <a:bodyPr/>
          <a:lstStyle/>
          <a:p>
            <a:r>
              <a:rPr lang="en-US" dirty="0" err="1">
                <a:solidFill>
                  <a:schemeClr val="bg2"/>
                </a:solidFill>
              </a:rPr>
              <a:t>Github</a:t>
            </a:r>
            <a:r>
              <a:rPr lang="en-US" dirty="0">
                <a:solidFill>
                  <a:schemeClr val="bg2"/>
                </a:solidFill>
              </a:rPr>
              <a:t> architecture</a:t>
            </a:r>
          </a:p>
        </p:txBody>
      </p:sp>
      <p:pic>
        <p:nvPicPr>
          <p:cNvPr id="3" name="Content Placeholder 2">
            <a:extLst>
              <a:ext uri="{FF2B5EF4-FFF2-40B4-BE49-F238E27FC236}">
                <a16:creationId xmlns:a16="http://schemas.microsoft.com/office/drawing/2014/main" id="{BD25405E-AE2F-F6CC-E539-C68535C094B9}"/>
              </a:ext>
            </a:extLst>
          </p:cNvPr>
          <p:cNvPicPr>
            <a:picLocks noGrp="1" noChangeAspect="1" noChangeArrowheads="1"/>
          </p:cNvPicPr>
          <p:nvPr>
            <p:ph idx="10"/>
          </p:nvPr>
        </p:nvPicPr>
        <p:blipFill>
          <a:blip r:embed="rId3">
            <a:extLst>
              <a:ext uri="{28A0092B-C50C-407E-A947-70E740481C1C}">
                <a14:useLocalDpi xmlns:a14="http://schemas.microsoft.com/office/drawing/2010/main" val="0"/>
              </a:ext>
            </a:extLst>
          </a:blip>
          <a:srcRect/>
          <a:stretch>
            <a:fillRect/>
          </a:stretch>
        </p:blipFill>
        <p:spPr bwMode="auto">
          <a:xfrm>
            <a:off x="1350962" y="1606549"/>
            <a:ext cx="8463597" cy="476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92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B9CE-CC79-460C-9DF8-99A3978F2E59}"/>
              </a:ext>
            </a:extLst>
          </p:cNvPr>
          <p:cNvSpPr>
            <a:spLocks noGrp="1"/>
          </p:cNvSpPr>
          <p:nvPr>
            <p:ph type="ctrTitle"/>
          </p:nvPr>
        </p:nvSpPr>
        <p:spPr/>
        <p:txBody>
          <a:bodyPr/>
          <a:lstStyle/>
          <a:p>
            <a:r>
              <a:rPr lang="en-US" dirty="0"/>
              <a:t>git bash and source tree</a:t>
            </a:r>
          </a:p>
        </p:txBody>
      </p:sp>
      <p:sp>
        <p:nvSpPr>
          <p:cNvPr id="4" name="Content Placeholder 3">
            <a:extLst>
              <a:ext uri="{FF2B5EF4-FFF2-40B4-BE49-F238E27FC236}">
                <a16:creationId xmlns:a16="http://schemas.microsoft.com/office/drawing/2014/main" id="{D24EAB3C-C467-4474-BB51-0AD458F6C4D2}"/>
              </a:ext>
            </a:extLst>
          </p:cNvPr>
          <p:cNvSpPr>
            <a:spLocks noGrp="1"/>
          </p:cNvSpPr>
          <p:nvPr>
            <p:ph idx="10"/>
          </p:nvPr>
        </p:nvSpPr>
        <p:spPr>
          <a:xfrm>
            <a:off x="340946" y="1559859"/>
            <a:ext cx="9725844" cy="4550795"/>
          </a:xfrm>
        </p:spPr>
        <p:txBody>
          <a:bodyPr>
            <a:normAutofit fontScale="62500" lnSpcReduction="20000"/>
          </a:bodyPr>
          <a:lstStyle/>
          <a:p>
            <a:pPr algn="l"/>
            <a:r>
              <a:rPr lang="en-US" sz="2600" b="1" i="0" dirty="0" err="1">
                <a:solidFill>
                  <a:srgbClr val="374151"/>
                </a:solidFill>
                <a:effectLst/>
              </a:rPr>
              <a:t>GitBash</a:t>
            </a:r>
            <a:r>
              <a:rPr lang="en-US" b="1" i="0" dirty="0">
                <a:solidFill>
                  <a:srgbClr val="374151"/>
                </a:solidFill>
                <a:effectLst/>
              </a:rPr>
              <a:t>:</a:t>
            </a:r>
          </a:p>
          <a:p>
            <a:pPr algn="l">
              <a:buFont typeface="+mj-lt"/>
              <a:buAutoNum type="arabicPeriod"/>
            </a:pPr>
            <a:r>
              <a:rPr lang="en-US" b="1" i="0" dirty="0">
                <a:solidFill>
                  <a:srgbClr val="374151"/>
                </a:solidFill>
                <a:effectLst/>
              </a:rPr>
              <a:t>Type</a:t>
            </a:r>
            <a:r>
              <a:rPr lang="en-US" b="0" i="0" dirty="0">
                <a:solidFill>
                  <a:srgbClr val="374151"/>
                </a:solidFill>
                <a:effectLst/>
              </a:rPr>
              <a:t>: </a:t>
            </a:r>
            <a:r>
              <a:rPr lang="en-US" b="0" i="0" dirty="0" err="1">
                <a:solidFill>
                  <a:srgbClr val="374151"/>
                </a:solidFill>
                <a:effectLst/>
              </a:rPr>
              <a:t>GitBash</a:t>
            </a:r>
            <a:r>
              <a:rPr lang="en-US" b="0" i="0" dirty="0">
                <a:solidFill>
                  <a:srgbClr val="374151"/>
                </a:solidFill>
                <a:effectLst/>
              </a:rPr>
              <a:t> is a command-line interface (CLI) tool.</a:t>
            </a:r>
          </a:p>
          <a:p>
            <a:pPr algn="l">
              <a:buFont typeface="+mj-lt"/>
              <a:buAutoNum type="arabicPeriod"/>
            </a:pPr>
            <a:r>
              <a:rPr lang="en-US" b="1" i="0" dirty="0">
                <a:solidFill>
                  <a:srgbClr val="374151"/>
                </a:solidFill>
                <a:effectLst/>
              </a:rPr>
              <a:t>User Interface</a:t>
            </a:r>
            <a:r>
              <a:rPr lang="en-US" b="0" i="0" dirty="0">
                <a:solidFill>
                  <a:srgbClr val="374151"/>
                </a:solidFill>
                <a:effectLst/>
              </a:rPr>
              <a:t>: It provides a text-based interface for interacting with Git, where you enter commands and arguments manually.</a:t>
            </a:r>
          </a:p>
          <a:p>
            <a:pPr algn="l">
              <a:buFont typeface="+mj-lt"/>
              <a:buAutoNum type="arabicPeriod"/>
            </a:pPr>
            <a:r>
              <a:rPr lang="en-US" b="1" i="0" dirty="0">
                <a:solidFill>
                  <a:srgbClr val="374151"/>
                </a:solidFill>
                <a:effectLst/>
              </a:rPr>
              <a:t>Flexibility</a:t>
            </a:r>
            <a:r>
              <a:rPr lang="en-US" b="0" i="0" dirty="0">
                <a:solidFill>
                  <a:srgbClr val="374151"/>
                </a:solidFill>
                <a:effectLst/>
              </a:rPr>
              <a:t>: Offers more flexibility and control over Git operations, making it suitable for users comfortable with the command line.</a:t>
            </a:r>
          </a:p>
          <a:p>
            <a:pPr algn="l">
              <a:buFont typeface="+mj-lt"/>
              <a:buAutoNum type="arabicPeriod"/>
            </a:pPr>
            <a:r>
              <a:rPr lang="en-US" b="1" i="0" dirty="0">
                <a:solidFill>
                  <a:srgbClr val="374151"/>
                </a:solidFill>
                <a:effectLst/>
              </a:rPr>
              <a:t>Scripting</a:t>
            </a:r>
            <a:r>
              <a:rPr lang="en-US" b="0" i="0" dirty="0">
                <a:solidFill>
                  <a:srgbClr val="374151"/>
                </a:solidFill>
                <a:effectLst/>
              </a:rPr>
              <a:t>: Allows scripting and automation of Git tasks using shell scripts.</a:t>
            </a:r>
          </a:p>
          <a:p>
            <a:pPr algn="l">
              <a:buFont typeface="+mj-lt"/>
              <a:buAutoNum type="arabicPeriod"/>
            </a:pPr>
            <a:r>
              <a:rPr lang="en-US" b="1" i="0" dirty="0">
                <a:solidFill>
                  <a:srgbClr val="374151"/>
                </a:solidFill>
                <a:effectLst/>
              </a:rPr>
              <a:t>Learning Curve</a:t>
            </a:r>
            <a:r>
              <a:rPr lang="en-US" b="0" i="0" dirty="0">
                <a:solidFill>
                  <a:srgbClr val="374151"/>
                </a:solidFill>
                <a:effectLst/>
              </a:rPr>
              <a:t>: May have a steeper learning curve for users who are not familiar with the command line.</a:t>
            </a:r>
          </a:p>
          <a:p>
            <a:pPr algn="l"/>
            <a:r>
              <a:rPr lang="en-US" sz="2600" b="1" i="0" dirty="0">
                <a:solidFill>
                  <a:srgbClr val="374151"/>
                </a:solidFill>
                <a:effectLst/>
              </a:rPr>
              <a:t>SourceTree:</a:t>
            </a:r>
          </a:p>
          <a:p>
            <a:pPr algn="l">
              <a:buFont typeface="+mj-lt"/>
              <a:buAutoNum type="arabicPeriod"/>
            </a:pPr>
            <a:r>
              <a:rPr lang="en-US" b="1" i="0" dirty="0">
                <a:solidFill>
                  <a:srgbClr val="374151"/>
                </a:solidFill>
                <a:effectLst/>
              </a:rPr>
              <a:t>Type</a:t>
            </a:r>
            <a:r>
              <a:rPr lang="en-US" b="0" i="0" dirty="0">
                <a:solidFill>
                  <a:srgbClr val="374151"/>
                </a:solidFill>
                <a:effectLst/>
              </a:rPr>
              <a:t>: SourceTree is a graphical user interface (GUI) tool.</a:t>
            </a:r>
          </a:p>
          <a:p>
            <a:pPr algn="l">
              <a:buFont typeface="+mj-lt"/>
              <a:buAutoNum type="arabicPeriod"/>
            </a:pPr>
            <a:r>
              <a:rPr lang="en-US" b="1" i="0" dirty="0">
                <a:solidFill>
                  <a:srgbClr val="374151"/>
                </a:solidFill>
                <a:effectLst/>
              </a:rPr>
              <a:t>User Interface</a:t>
            </a:r>
            <a:r>
              <a:rPr lang="en-US" b="0" i="0" dirty="0">
                <a:solidFill>
                  <a:srgbClr val="374151"/>
                </a:solidFill>
                <a:effectLst/>
              </a:rPr>
              <a:t>: It offers a visual interface with buttons, menus, and interactive elements for managing Git repositories.</a:t>
            </a:r>
          </a:p>
          <a:p>
            <a:pPr algn="l">
              <a:buFont typeface="+mj-lt"/>
              <a:buAutoNum type="arabicPeriod"/>
            </a:pPr>
            <a:r>
              <a:rPr lang="en-US" b="1" i="0" dirty="0">
                <a:solidFill>
                  <a:srgbClr val="374151"/>
                </a:solidFill>
                <a:effectLst/>
              </a:rPr>
              <a:t>User-Friendly</a:t>
            </a:r>
            <a:r>
              <a:rPr lang="en-US" b="0" i="0" dirty="0">
                <a:solidFill>
                  <a:srgbClr val="374151"/>
                </a:solidFill>
                <a:effectLst/>
              </a:rPr>
              <a:t>: Designed for users who prefer a more user-friendly and intuitive approach to Git.</a:t>
            </a:r>
          </a:p>
          <a:p>
            <a:pPr algn="l">
              <a:buFont typeface="+mj-lt"/>
              <a:buAutoNum type="arabicPeriod"/>
            </a:pPr>
            <a:r>
              <a:rPr lang="en-US" b="1" i="0" dirty="0">
                <a:solidFill>
                  <a:srgbClr val="374151"/>
                </a:solidFill>
                <a:effectLst/>
              </a:rPr>
              <a:t>Visual Representation</a:t>
            </a:r>
            <a:r>
              <a:rPr lang="en-US" b="0" i="0" dirty="0">
                <a:solidFill>
                  <a:srgbClr val="374151"/>
                </a:solidFill>
                <a:effectLst/>
              </a:rPr>
              <a:t>: Provides a visual representation of the Git repository's history and branches, making it easier to understand.</a:t>
            </a:r>
          </a:p>
          <a:p>
            <a:pPr algn="l">
              <a:buFont typeface="+mj-lt"/>
              <a:buAutoNum type="arabicPeriod"/>
            </a:pPr>
            <a:r>
              <a:rPr lang="en-US" b="1" i="0" dirty="0">
                <a:solidFill>
                  <a:srgbClr val="374151"/>
                </a:solidFill>
                <a:effectLst/>
              </a:rPr>
              <a:t>Cross-Platform</a:t>
            </a:r>
            <a:r>
              <a:rPr lang="en-US" b="0" i="0" dirty="0">
                <a:solidFill>
                  <a:srgbClr val="374151"/>
                </a:solidFill>
                <a:effectLst/>
              </a:rPr>
              <a:t>: SourceTree is available for both Windows and macOS.</a:t>
            </a:r>
          </a:p>
          <a:p>
            <a:pPr algn="l">
              <a:buFont typeface="+mj-lt"/>
              <a:buAutoNum type="arabicPeriod"/>
            </a:pPr>
            <a:r>
              <a:rPr lang="en-US" b="1" i="0" dirty="0">
                <a:solidFill>
                  <a:srgbClr val="374151"/>
                </a:solidFill>
                <a:effectLst/>
              </a:rPr>
              <a:t>Integration</a:t>
            </a:r>
            <a:r>
              <a:rPr lang="en-US" b="0" i="0" dirty="0">
                <a:solidFill>
                  <a:srgbClr val="374151"/>
                </a:solidFill>
                <a:effectLst/>
              </a:rPr>
              <a:t>: Integrates with other tools and services, including GitHub, Bitbucket, and GitLab.</a:t>
            </a:r>
          </a:p>
          <a:p>
            <a:pPr marL="342900" indent="-342900">
              <a:buFont typeface="Wingdings" panose="05000000000000000000" pitchFamily="2" charset="2"/>
              <a:buChar char="q"/>
            </a:pPr>
            <a:endParaRPr lang="en-US" dirty="0"/>
          </a:p>
        </p:txBody>
      </p:sp>
      <p:pic>
        <p:nvPicPr>
          <p:cNvPr id="2056" name="Picture 8" descr="Part 2: To Git or not to Git — Command Line (Git Bash) | by Joe | Medium">
            <a:extLst>
              <a:ext uri="{FF2B5EF4-FFF2-40B4-BE49-F238E27FC236}">
                <a16:creationId xmlns:a16="http://schemas.microsoft.com/office/drawing/2014/main" id="{83F6DADE-05B5-2453-0A7B-AA98E5721E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00254" y="2094766"/>
            <a:ext cx="1264597" cy="126459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urcetree round logo transparent PNG - StickPNG">
            <a:extLst>
              <a:ext uri="{FF2B5EF4-FFF2-40B4-BE49-F238E27FC236}">
                <a16:creationId xmlns:a16="http://schemas.microsoft.com/office/drawing/2014/main" id="{D529F0C1-7CD5-2CFA-CF61-B4A8900CE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7823" y="3835256"/>
            <a:ext cx="2169457" cy="216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398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6DE-4D78-47BC-8A7C-6D6609785624}"/>
              </a:ext>
            </a:extLst>
          </p:cNvPr>
          <p:cNvSpPr>
            <a:spLocks noGrp="1"/>
          </p:cNvSpPr>
          <p:nvPr>
            <p:ph type="ctrTitle"/>
          </p:nvPr>
        </p:nvSpPr>
        <p:spPr/>
        <p:txBody>
          <a:bodyPr/>
          <a:lstStyle/>
          <a:p>
            <a:r>
              <a:rPr lang="en-US" dirty="0"/>
              <a:t>GIT CLONE AND GIT FORK</a:t>
            </a:r>
          </a:p>
        </p:txBody>
      </p:sp>
      <p:sp>
        <p:nvSpPr>
          <p:cNvPr id="4" name="Content Placeholder 3">
            <a:extLst>
              <a:ext uri="{FF2B5EF4-FFF2-40B4-BE49-F238E27FC236}">
                <a16:creationId xmlns:a16="http://schemas.microsoft.com/office/drawing/2014/main" id="{6EF5ABA5-49C4-47F0-9002-ADC86217DC68}"/>
              </a:ext>
            </a:extLst>
          </p:cNvPr>
          <p:cNvSpPr>
            <a:spLocks noGrp="1"/>
          </p:cNvSpPr>
          <p:nvPr>
            <p:ph idx="10"/>
          </p:nvPr>
        </p:nvSpPr>
        <p:spPr>
          <a:xfrm>
            <a:off x="340945" y="1631577"/>
            <a:ext cx="4516281" cy="3821267"/>
          </a:xfrm>
        </p:spPr>
        <p:txBody>
          <a:bodyPr>
            <a:normAutofit/>
          </a:bodyPr>
          <a:lstStyle/>
          <a:p>
            <a:r>
              <a:rPr lang="en-US" b="1" dirty="0"/>
              <a:t>git clone </a:t>
            </a:r>
            <a:r>
              <a:rPr lang="en-US" dirty="0"/>
              <a:t>creates a copy of a Git repository from a remote server to your local machine for personal use. </a:t>
            </a:r>
          </a:p>
          <a:p>
            <a:endParaRPr lang="en-US" dirty="0"/>
          </a:p>
          <a:p>
            <a:r>
              <a:rPr lang="en-US" b="1" dirty="0"/>
              <a:t>git fork</a:t>
            </a:r>
            <a:r>
              <a:rPr lang="en-US" dirty="0"/>
              <a:t> creates a copy on a Git hosting platform like GitHub, allowing you to contribute to the project by proposing changes and keeping your copy linked to the original repository.</a:t>
            </a:r>
          </a:p>
        </p:txBody>
      </p:sp>
      <p:pic>
        <p:nvPicPr>
          <p:cNvPr id="5" name="Picture 4" descr="A screenshot of a computer screen&#10;&#10;Description automatically generated">
            <a:extLst>
              <a:ext uri="{FF2B5EF4-FFF2-40B4-BE49-F238E27FC236}">
                <a16:creationId xmlns:a16="http://schemas.microsoft.com/office/drawing/2014/main" id="{D31CF4BD-0ADA-7729-BD10-7D0293A96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280" y="1425255"/>
            <a:ext cx="3724275" cy="4762500"/>
          </a:xfrm>
          <a:prstGeom prst="rect">
            <a:avLst/>
          </a:prstGeom>
        </p:spPr>
      </p:pic>
    </p:spTree>
    <p:extLst>
      <p:ext uri="{BB962C8B-B14F-4D97-AF65-F5344CB8AC3E}">
        <p14:creationId xmlns:p14="http://schemas.microsoft.com/office/powerpoint/2010/main" val="352172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4CEB-A1CB-48D6-B1EC-561811D19AD4}"/>
              </a:ext>
            </a:extLst>
          </p:cNvPr>
          <p:cNvSpPr>
            <a:spLocks noGrp="1"/>
          </p:cNvSpPr>
          <p:nvPr>
            <p:ph type="ctrTitle"/>
          </p:nvPr>
        </p:nvSpPr>
        <p:spPr>
          <a:xfrm>
            <a:off x="340944" y="492911"/>
            <a:ext cx="11572633" cy="732896"/>
          </a:xfrm>
        </p:spPr>
        <p:txBody>
          <a:bodyPr>
            <a:normAutofit/>
          </a:bodyPr>
          <a:lstStyle/>
          <a:p>
            <a:r>
              <a:rPr lang="en-US" dirty="0"/>
              <a:t>.git folder and .GITIGNORE FILE</a:t>
            </a:r>
          </a:p>
        </p:txBody>
      </p:sp>
      <p:sp>
        <p:nvSpPr>
          <p:cNvPr id="4" name="Content Placeholder 3">
            <a:extLst>
              <a:ext uri="{FF2B5EF4-FFF2-40B4-BE49-F238E27FC236}">
                <a16:creationId xmlns:a16="http://schemas.microsoft.com/office/drawing/2014/main" id="{4D3A642E-C485-44E4-A407-8724936F1568}"/>
              </a:ext>
            </a:extLst>
          </p:cNvPr>
          <p:cNvSpPr>
            <a:spLocks noGrp="1"/>
          </p:cNvSpPr>
          <p:nvPr>
            <p:ph idx="10"/>
          </p:nvPr>
        </p:nvSpPr>
        <p:spPr>
          <a:xfrm>
            <a:off x="340945" y="1649507"/>
            <a:ext cx="6336692" cy="4197620"/>
          </a:xfrm>
        </p:spPr>
        <p:txBody>
          <a:bodyPr>
            <a:normAutofit lnSpcReduction="10000"/>
          </a:bodyPr>
          <a:lstStyle/>
          <a:p>
            <a:r>
              <a:rPr lang="en-US" b="1" dirty="0"/>
              <a:t>.git Folder: </a:t>
            </a:r>
            <a:r>
              <a:rPr lang="en-US" dirty="0"/>
              <a:t>The .git folder is the core of a Git repository. It stores the version history, branches, configuration, and other metadata. Essential for tracking changes, managing branches, and collaborating on projects.</a:t>
            </a:r>
          </a:p>
          <a:p>
            <a:endParaRPr lang="en-US" dirty="0"/>
          </a:p>
          <a:p>
            <a:r>
              <a:rPr lang="en-US" dirty="0"/>
              <a:t> </a:t>
            </a:r>
            <a:r>
              <a:rPr lang="en-US" b="1" dirty="0"/>
              <a:t>.</a:t>
            </a:r>
            <a:r>
              <a:rPr lang="en-US" b="1" dirty="0" err="1"/>
              <a:t>gitignore</a:t>
            </a:r>
            <a:r>
              <a:rPr lang="en-US" b="1" dirty="0"/>
              <a:t> File: </a:t>
            </a:r>
            <a:r>
              <a:rPr lang="en-US" dirty="0"/>
              <a:t>A file that specifies intentionally untracked files to be ignored by Git. Helps avoid committing files such as build artifacts, logs, or user-specific configurations. Enhances version control cleanliness and avoids unnecessary clutter in repositories.</a:t>
            </a:r>
          </a:p>
          <a:p>
            <a:endParaRPr lang="en-US" dirty="0"/>
          </a:p>
          <a:p>
            <a:pPr algn="l"/>
            <a:endParaRPr lang="en-US" dirty="0"/>
          </a:p>
          <a:p>
            <a:endParaRPr lang="en-US" dirty="0"/>
          </a:p>
        </p:txBody>
      </p:sp>
      <p:pic>
        <p:nvPicPr>
          <p:cNvPr id="1029" name="Picture 5" descr="A Look Inside the .git Folder">
            <a:extLst>
              <a:ext uri="{FF2B5EF4-FFF2-40B4-BE49-F238E27FC236}">
                <a16:creationId xmlns:a16="http://schemas.microsoft.com/office/drawing/2014/main" id="{97A2BDD1-7AED-F753-C6FB-EBAAC49310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5653" y="1814626"/>
            <a:ext cx="3929929" cy="354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162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6DE-4D78-47BC-8A7C-6D6609785624}"/>
              </a:ext>
            </a:extLst>
          </p:cNvPr>
          <p:cNvSpPr>
            <a:spLocks noGrp="1"/>
          </p:cNvSpPr>
          <p:nvPr>
            <p:ph type="ctrTitle"/>
          </p:nvPr>
        </p:nvSpPr>
        <p:spPr/>
        <p:txBody>
          <a:bodyPr/>
          <a:lstStyle/>
          <a:p>
            <a:r>
              <a:rPr lang="en-US" dirty="0"/>
              <a:t>GIT REMOTE</a:t>
            </a:r>
          </a:p>
        </p:txBody>
      </p:sp>
      <p:sp>
        <p:nvSpPr>
          <p:cNvPr id="4" name="Content Placeholder 3">
            <a:extLst>
              <a:ext uri="{FF2B5EF4-FFF2-40B4-BE49-F238E27FC236}">
                <a16:creationId xmlns:a16="http://schemas.microsoft.com/office/drawing/2014/main" id="{6EF5ABA5-49C4-47F0-9002-ADC86217DC68}"/>
              </a:ext>
            </a:extLst>
          </p:cNvPr>
          <p:cNvSpPr>
            <a:spLocks noGrp="1"/>
          </p:cNvSpPr>
          <p:nvPr>
            <p:ph idx="10"/>
          </p:nvPr>
        </p:nvSpPr>
        <p:spPr>
          <a:xfrm>
            <a:off x="340945" y="1631577"/>
            <a:ext cx="10417251" cy="4395999"/>
          </a:xfrm>
        </p:spPr>
        <p:txBody>
          <a:bodyPr>
            <a:normAutofit/>
          </a:bodyPr>
          <a:lstStyle/>
          <a:p>
            <a:r>
              <a:rPr lang="en-US" dirty="0"/>
              <a:t>In Git, a "remote" is a common term used to refer to a repository that is hosted on another server. The git remote command is used to manage a list of these remote repositories associated with a local repository.</a:t>
            </a:r>
          </a:p>
          <a:p>
            <a:endParaRPr lang="en-US" dirty="0"/>
          </a:p>
          <a:p>
            <a:r>
              <a:rPr lang="en-US" dirty="0"/>
              <a:t>To see more detailed information about each remote, such as the URL of the remote repository, you can use: </a:t>
            </a:r>
            <a:r>
              <a:rPr lang="en-US" b="1" dirty="0"/>
              <a:t>git remote –v</a:t>
            </a:r>
          </a:p>
          <a:p>
            <a:r>
              <a:rPr lang="en-US" dirty="0"/>
              <a:t>To add a new remote repository, you can use the git remote add command. For example, to add a remote named "upstream," you would do: </a:t>
            </a:r>
            <a:r>
              <a:rPr lang="en-US" b="1" dirty="0"/>
              <a:t>git remote add upstream &lt;repository-</a:t>
            </a:r>
            <a:r>
              <a:rPr lang="en-US" b="1" dirty="0" err="1"/>
              <a:t>url</a:t>
            </a:r>
            <a:r>
              <a:rPr lang="en-US" b="1" dirty="0"/>
              <a:t>&gt;</a:t>
            </a:r>
          </a:p>
          <a:p>
            <a:r>
              <a:rPr lang="en-US" dirty="0"/>
              <a:t>If the URL of a remote repository changes, you can update it using the git remote set-</a:t>
            </a:r>
            <a:r>
              <a:rPr lang="en-US" dirty="0" err="1"/>
              <a:t>url</a:t>
            </a:r>
            <a:r>
              <a:rPr lang="en-US" dirty="0"/>
              <a:t> command. For example: </a:t>
            </a:r>
            <a:r>
              <a:rPr lang="en-US" b="1" dirty="0"/>
              <a:t>git remote set-</a:t>
            </a:r>
            <a:r>
              <a:rPr lang="en-US" b="1" dirty="0" err="1"/>
              <a:t>url</a:t>
            </a:r>
            <a:r>
              <a:rPr lang="en-US" b="1" dirty="0"/>
              <a:t> origin &lt;new-repository-</a:t>
            </a:r>
            <a:r>
              <a:rPr lang="en-US" b="1" dirty="0" err="1"/>
              <a:t>url</a:t>
            </a:r>
            <a:r>
              <a:rPr lang="en-US" b="1" dirty="0"/>
              <a:t>&gt;</a:t>
            </a:r>
          </a:p>
          <a:p>
            <a:endParaRPr lang="en-US" dirty="0"/>
          </a:p>
        </p:txBody>
      </p:sp>
    </p:spTree>
    <p:extLst>
      <p:ext uri="{BB962C8B-B14F-4D97-AF65-F5344CB8AC3E}">
        <p14:creationId xmlns:p14="http://schemas.microsoft.com/office/powerpoint/2010/main" val="2883427234"/>
      </p:ext>
    </p:extLst>
  </p:cSld>
  <p:clrMapOvr>
    <a:masterClrMapping/>
  </p:clrMapOvr>
</p:sld>
</file>

<file path=ppt/theme/theme1.xml><?xml version="1.0" encoding="utf-8"?>
<a:theme xmlns:a="http://schemas.openxmlformats.org/drawingml/2006/main" name="Office Theme">
  <a:themeElements>
    <a:clrScheme name="SOTI Theme">
      <a:dk1>
        <a:srgbClr val="7C7D81"/>
      </a:dk1>
      <a:lt1>
        <a:srgbClr val="FFFFFF"/>
      </a:lt1>
      <a:dk2>
        <a:srgbClr val="0074AA"/>
      </a:dk2>
      <a:lt2>
        <a:srgbClr val="0099D3"/>
      </a:lt2>
      <a:accent1>
        <a:srgbClr val="32B6E9"/>
      </a:accent1>
      <a:accent2>
        <a:srgbClr val="F16150"/>
      </a:accent2>
      <a:accent3>
        <a:srgbClr val="2C9446"/>
      </a:accent3>
      <a:accent4>
        <a:srgbClr val="7AC143"/>
      </a:accent4>
      <a:accent5>
        <a:srgbClr val="F36B22"/>
      </a:accent5>
      <a:accent6>
        <a:srgbClr val="E32822"/>
      </a:accent6>
      <a:hlink>
        <a:srgbClr val="33BEFF"/>
      </a:hlink>
      <a:folHlink>
        <a:srgbClr val="CACACC"/>
      </a:folHlink>
    </a:clrScheme>
    <a:fontScheme name="Custom 2">
      <a:majorFont>
        <a:latin typeface="Segoe UI Semilight"/>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10E3EFCE4ABAE46B758A50DFDC4CF89" ma:contentTypeVersion="2" ma:contentTypeDescription="Create a new document." ma:contentTypeScope="" ma:versionID="7c2eee181ca7bb8ab9bba0e76468f9c4">
  <xsd:schema xmlns:xsd="http://www.w3.org/2001/XMLSchema" xmlns:xs="http://www.w3.org/2001/XMLSchema" xmlns:p="http://schemas.microsoft.com/office/2006/metadata/properties" xmlns:ns2="860be7fc-78fe-4688-b89a-062319a04b0b" targetNamespace="http://schemas.microsoft.com/office/2006/metadata/properties" ma:root="true" ma:fieldsID="689bcdce4cba6b70e3ce65d5c30b665a" ns2:_="">
    <xsd:import namespace="860be7fc-78fe-4688-b89a-062319a04b0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0be7fc-78fe-4688-b89a-062319a04b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A8AEE1-9A59-45FF-BA6B-7B4BB8D71DAF}">
  <ds:schemaRefs>
    <ds:schemaRef ds:uri="http://schemas.microsoft.com/sharepoint/v3/contenttype/forms"/>
  </ds:schemaRefs>
</ds:datastoreItem>
</file>

<file path=customXml/itemProps2.xml><?xml version="1.0" encoding="utf-8"?>
<ds:datastoreItem xmlns:ds="http://schemas.openxmlformats.org/officeDocument/2006/customXml" ds:itemID="{11653CA7-35E0-465D-8BA9-B3F142E945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0be7fc-78fe-4688-b89a-062319a04b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5021F3-5988-40CD-9035-1A5E190777C4}">
  <ds:schemaRefs>
    <ds:schemaRef ds:uri="http://schemas.microsoft.com/office/infopath/2007/PartnerControls"/>
    <ds:schemaRef ds:uri="http://purl.org/dc/terms/"/>
    <ds:schemaRef ds:uri="http://purl.org/dc/elements/1.1/"/>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4299</TotalTime>
  <Words>1452</Words>
  <Application>Microsoft Office PowerPoint</Application>
  <PresentationFormat>Widescreen</PresentationFormat>
  <Paragraphs>121</Paragraphs>
  <Slides>19</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Segoe UI</vt:lpstr>
      <vt:lpstr>Segoe UI Black</vt:lpstr>
      <vt:lpstr>Segoe UI Light</vt:lpstr>
      <vt:lpstr>Segoe UI Semibold</vt:lpstr>
      <vt:lpstr>Segoe UI Semilight</vt:lpstr>
      <vt:lpstr>Wingdings</vt:lpstr>
      <vt:lpstr>Office Theme</vt:lpstr>
      <vt:lpstr>Version control training</vt:lpstr>
      <vt:lpstr>Agenda</vt:lpstr>
      <vt:lpstr>What is Version Control</vt:lpstr>
      <vt:lpstr>What is git and GitHub?</vt:lpstr>
      <vt:lpstr>Github architecture</vt:lpstr>
      <vt:lpstr>git bash and source tree</vt:lpstr>
      <vt:lpstr>GIT CLONE AND GIT FORK</vt:lpstr>
      <vt:lpstr>.git folder and .GITIGNORE FILE</vt:lpstr>
      <vt:lpstr>GIT REMOTE</vt:lpstr>
      <vt:lpstr>GIT checkout</vt:lpstr>
      <vt:lpstr>GIT LOG</vt:lpstr>
      <vt:lpstr>GIT reset</vt:lpstr>
      <vt:lpstr>GIT CLEAN</vt:lpstr>
      <vt:lpstr>Commits and Pull Requests</vt:lpstr>
      <vt:lpstr>How to create a pull request</vt:lpstr>
      <vt:lpstr>rebase pull request and amend commit</vt:lpstr>
      <vt:lpstr>GIT SQUASH AND GIT CHERRY PICK</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Testing</dc:title>
  <dc:creator>Heena Khurana</dc:creator>
  <cp:lastModifiedBy>Aiswarya Ks</cp:lastModifiedBy>
  <cp:revision>93</cp:revision>
  <dcterms:created xsi:type="dcterms:W3CDTF">2020-10-06T12:54:26Z</dcterms:created>
  <dcterms:modified xsi:type="dcterms:W3CDTF">2024-01-28T13:02:10Z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0x010100110E3EFCE4ABAE46B758A50DFDC4CF89</vt:lpwstr>
  </property>
</Properties>
</file>